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8" r:id="rId3"/>
    <p:sldId id="300" r:id="rId4"/>
    <p:sldId id="312" r:id="rId5"/>
    <p:sldId id="303" r:id="rId6"/>
    <p:sldId id="304" r:id="rId7"/>
    <p:sldId id="313" r:id="rId8"/>
    <p:sldId id="316" r:id="rId9"/>
    <p:sldId id="315" r:id="rId10"/>
    <p:sldId id="308" r:id="rId11"/>
    <p:sldId id="309" r:id="rId12"/>
    <p:sldId id="310" r:id="rId13"/>
    <p:sldId id="31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91D"/>
    <a:srgbClr val="D2A000"/>
    <a:srgbClr val="F8C33E"/>
    <a:srgbClr val="BD9B0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69" d="100"/>
          <a:sy n="69" d="100"/>
        </p:scale>
        <p:origin x="-1170" y="-102"/>
      </p:cViewPr>
      <p:guideLst>
        <p:guide orient="horz" pos="2160"/>
        <p:guide pos="2880"/>
      </p:guideLst>
    </p:cSldViewPr>
  </p:slideViewPr>
  <p:outlineViewPr>
    <p:cViewPr>
      <p:scale>
        <a:sx n="33" d="100"/>
        <a:sy n="33" d="100"/>
      </p:scale>
      <p:origin x="0" y="7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E35D1-4256-43DC-AC00-50406121A70D}" type="doc">
      <dgm:prSet loTypeId="urn:microsoft.com/office/officeart/2005/8/layout/chevron2" loCatId="list" qsTypeId="urn:microsoft.com/office/officeart/2005/8/quickstyle/simple1" qsCatId="simple" csTypeId="urn:microsoft.com/office/officeart/2005/8/colors/accent3_2" csCatId="accent3" phldr="1"/>
      <dgm:spPr/>
      <dgm:t>
        <a:bodyPr/>
        <a:lstStyle/>
        <a:p>
          <a:endParaRPr lang="ru-RU"/>
        </a:p>
      </dgm:t>
    </dgm:pt>
    <dgm:pt modelId="{6BF0CD80-DCE7-4EDD-97BE-945474EE9741}">
      <dgm:prSet phldrT="[Текст]"/>
      <dgm:spPr/>
      <dgm:t>
        <a:bodyPr/>
        <a:lstStyle/>
        <a:p>
          <a:endParaRPr lang="ru-RU" dirty="0"/>
        </a:p>
      </dgm:t>
    </dgm:pt>
    <dgm:pt modelId="{E69CD53C-B30D-40F5-9130-E8B2D335A11C}" type="parTrans" cxnId="{0F99D32D-A217-45D0-A345-19F4F8E99176}">
      <dgm:prSet/>
      <dgm:spPr/>
      <dgm:t>
        <a:bodyPr/>
        <a:lstStyle/>
        <a:p>
          <a:endParaRPr lang="ru-RU"/>
        </a:p>
      </dgm:t>
    </dgm:pt>
    <dgm:pt modelId="{3985B6D2-292E-444D-855A-2226AD03467E}" type="sibTrans" cxnId="{0F99D32D-A217-45D0-A345-19F4F8E99176}">
      <dgm:prSet/>
      <dgm:spPr/>
      <dgm:t>
        <a:bodyPr/>
        <a:lstStyle/>
        <a:p>
          <a:endParaRPr lang="ru-RU"/>
        </a:p>
      </dgm:t>
    </dgm:pt>
    <dgm:pt modelId="{1170744E-3E66-4559-BF43-6D1A645A8923}">
      <dgm:prSet phldrT="[Текст]"/>
      <dgm:spPr/>
      <dgm:t>
        <a:bodyPr/>
        <a:lstStyle/>
        <a:p>
          <a:endParaRPr lang="ru-RU" dirty="0"/>
        </a:p>
      </dgm:t>
    </dgm:pt>
    <dgm:pt modelId="{54CC7784-EE10-4BBB-8786-1D73EA36A00C}" type="parTrans" cxnId="{64D63626-AEC4-4C5B-900B-8291746A542E}">
      <dgm:prSet/>
      <dgm:spPr/>
      <dgm:t>
        <a:bodyPr/>
        <a:lstStyle/>
        <a:p>
          <a:endParaRPr lang="ru-RU"/>
        </a:p>
      </dgm:t>
    </dgm:pt>
    <dgm:pt modelId="{31AE52E2-B6F8-4EF6-9FA6-E35825EAD007}" type="sibTrans" cxnId="{64D63626-AEC4-4C5B-900B-8291746A542E}">
      <dgm:prSet/>
      <dgm:spPr/>
      <dgm:t>
        <a:bodyPr/>
        <a:lstStyle/>
        <a:p>
          <a:endParaRPr lang="ru-RU"/>
        </a:p>
      </dgm:t>
    </dgm:pt>
    <dgm:pt modelId="{D54D42B9-B697-478E-9C24-9B7E4BF03349}">
      <dgm:prSet custT="1"/>
      <dgm:spPr/>
      <dgm:t>
        <a:bodyPr/>
        <a:lstStyle/>
        <a:p>
          <a:pPr rtl="0"/>
          <a:r>
            <a:rPr lang="uk-UA" sz="2000" noProof="0" dirty="0" smtClean="0"/>
            <a:t>попереднє вивчення та перевірку дисциплінарної скарги</a:t>
          </a:r>
          <a:endParaRPr lang="uk-UA" sz="2000" noProof="0" dirty="0"/>
        </a:p>
      </dgm:t>
    </dgm:pt>
    <dgm:pt modelId="{416E189C-11F0-4999-B4DA-F0E260A554E4}" type="parTrans" cxnId="{E71466E9-DBFC-44B4-8039-4D1364996986}">
      <dgm:prSet/>
      <dgm:spPr/>
      <dgm:t>
        <a:bodyPr/>
        <a:lstStyle/>
        <a:p>
          <a:endParaRPr lang="ru-RU"/>
        </a:p>
      </dgm:t>
    </dgm:pt>
    <dgm:pt modelId="{2ADCCF90-3D9D-4314-B35B-12905B180F1E}" type="sibTrans" cxnId="{E71466E9-DBFC-44B4-8039-4D1364996986}">
      <dgm:prSet/>
      <dgm:spPr/>
      <dgm:t>
        <a:bodyPr/>
        <a:lstStyle/>
        <a:p>
          <a:endParaRPr lang="ru-RU"/>
        </a:p>
      </dgm:t>
    </dgm:pt>
    <dgm:pt modelId="{6AEDBB99-6D46-4756-8CD2-0BF123F0B793}">
      <dgm:prSet custT="1"/>
      <dgm:spPr/>
      <dgm:t>
        <a:bodyPr/>
        <a:lstStyle/>
        <a:p>
          <a:r>
            <a:rPr lang="uk-UA" sz="2000" noProof="0" dirty="0" smtClean="0"/>
            <a:t>відкриття дисциплінарної справи</a:t>
          </a:r>
          <a:endParaRPr lang="uk-UA" sz="2000" noProof="0" dirty="0"/>
        </a:p>
      </dgm:t>
    </dgm:pt>
    <dgm:pt modelId="{B4099800-BD38-4D47-8AB8-02FCCF659199}" type="parTrans" cxnId="{92681341-0B7F-4014-9DE6-04527DCC06C3}">
      <dgm:prSet/>
      <dgm:spPr/>
      <dgm:t>
        <a:bodyPr/>
        <a:lstStyle/>
        <a:p>
          <a:endParaRPr lang="ru-RU"/>
        </a:p>
      </dgm:t>
    </dgm:pt>
    <dgm:pt modelId="{974A05B5-6D20-4533-AD1C-B916AFC50FA7}" type="sibTrans" cxnId="{92681341-0B7F-4014-9DE6-04527DCC06C3}">
      <dgm:prSet/>
      <dgm:spPr/>
      <dgm:t>
        <a:bodyPr/>
        <a:lstStyle/>
        <a:p>
          <a:endParaRPr lang="ru-RU"/>
        </a:p>
      </dgm:t>
    </dgm:pt>
    <dgm:pt modelId="{2CD664D6-91C8-45AC-8B1F-2846BF25CD15}">
      <dgm:prSet phldrT="[Текст]"/>
      <dgm:spPr/>
      <dgm:t>
        <a:bodyPr/>
        <a:lstStyle/>
        <a:p>
          <a:endParaRPr lang="ru-RU" dirty="0"/>
        </a:p>
      </dgm:t>
    </dgm:pt>
    <dgm:pt modelId="{0009860B-2137-4BCC-BF32-3D914509CC55}" type="sibTrans" cxnId="{D86E9008-F03F-470F-A1AB-E9CE581012A6}">
      <dgm:prSet/>
      <dgm:spPr/>
      <dgm:t>
        <a:bodyPr/>
        <a:lstStyle/>
        <a:p>
          <a:endParaRPr lang="ru-RU"/>
        </a:p>
      </dgm:t>
    </dgm:pt>
    <dgm:pt modelId="{105BFEF6-1DA6-40B5-931A-DFD7F10E2F81}" type="parTrans" cxnId="{D86E9008-F03F-470F-A1AB-E9CE581012A6}">
      <dgm:prSet/>
      <dgm:spPr/>
      <dgm:t>
        <a:bodyPr/>
        <a:lstStyle/>
        <a:p>
          <a:endParaRPr lang="ru-RU"/>
        </a:p>
      </dgm:t>
    </dgm:pt>
    <dgm:pt modelId="{27EAB189-5EA7-42A7-B1B9-37EB620B6AE0}">
      <dgm:prSet custT="1"/>
      <dgm:spPr/>
      <dgm:t>
        <a:bodyPr/>
        <a:lstStyle/>
        <a:p>
          <a:r>
            <a:rPr lang="uk-UA" sz="2000" noProof="0" dirty="0" smtClean="0"/>
            <a:t>розгляд дисциплінарної скарги та ухвалення рішення про притягнення або відмову в притягненні судді до дисциплінарної відповідальності</a:t>
          </a:r>
          <a:endParaRPr lang="uk-UA" sz="2000" noProof="0" dirty="0"/>
        </a:p>
      </dgm:t>
    </dgm:pt>
    <dgm:pt modelId="{CB73A335-35F2-4E72-B823-7F0AD87FCE3E}" type="parTrans" cxnId="{8F715067-1D82-4D93-9DC9-79ECB9833EA6}">
      <dgm:prSet/>
      <dgm:spPr/>
      <dgm:t>
        <a:bodyPr/>
        <a:lstStyle/>
        <a:p>
          <a:endParaRPr lang="ru-RU"/>
        </a:p>
      </dgm:t>
    </dgm:pt>
    <dgm:pt modelId="{8AA1922E-1B92-4BA5-B58D-02FEC3674F8C}" type="sibTrans" cxnId="{8F715067-1D82-4D93-9DC9-79ECB9833EA6}">
      <dgm:prSet/>
      <dgm:spPr/>
      <dgm:t>
        <a:bodyPr/>
        <a:lstStyle/>
        <a:p>
          <a:endParaRPr lang="ru-RU"/>
        </a:p>
      </dgm:t>
    </dgm:pt>
    <dgm:pt modelId="{0E9C192C-D7AF-4E1C-B1AC-02AC9AB3BA21}" type="pres">
      <dgm:prSet presAssocID="{A1DE35D1-4256-43DC-AC00-50406121A70D}" presName="linearFlow" presStyleCnt="0">
        <dgm:presLayoutVars>
          <dgm:dir/>
          <dgm:animLvl val="lvl"/>
          <dgm:resizeHandles val="exact"/>
        </dgm:presLayoutVars>
      </dgm:prSet>
      <dgm:spPr/>
      <dgm:t>
        <a:bodyPr/>
        <a:lstStyle/>
        <a:p>
          <a:endParaRPr lang="uk-UA"/>
        </a:p>
      </dgm:t>
    </dgm:pt>
    <dgm:pt modelId="{444B6A08-DCFC-4279-BE82-51BB002DDB36}" type="pres">
      <dgm:prSet presAssocID="{6BF0CD80-DCE7-4EDD-97BE-945474EE9741}" presName="composite" presStyleCnt="0"/>
      <dgm:spPr/>
    </dgm:pt>
    <dgm:pt modelId="{B97F8B7C-C823-4952-9043-9C1526865BB0}" type="pres">
      <dgm:prSet presAssocID="{6BF0CD80-DCE7-4EDD-97BE-945474EE9741}" presName="parentText" presStyleLbl="alignNode1" presStyleIdx="0" presStyleCnt="3" custLinFactNeighborX="2277" custLinFactNeighborY="5835">
        <dgm:presLayoutVars>
          <dgm:chMax val="1"/>
          <dgm:bulletEnabled val="1"/>
        </dgm:presLayoutVars>
      </dgm:prSet>
      <dgm:spPr/>
      <dgm:t>
        <a:bodyPr/>
        <a:lstStyle/>
        <a:p>
          <a:endParaRPr lang="uk-UA"/>
        </a:p>
      </dgm:t>
    </dgm:pt>
    <dgm:pt modelId="{448A7319-8064-431F-9B05-19CC90E0077D}" type="pres">
      <dgm:prSet presAssocID="{6BF0CD80-DCE7-4EDD-97BE-945474EE9741}" presName="descendantText" presStyleLbl="alignAcc1" presStyleIdx="0" presStyleCnt="3">
        <dgm:presLayoutVars>
          <dgm:bulletEnabled val="1"/>
        </dgm:presLayoutVars>
      </dgm:prSet>
      <dgm:spPr/>
      <dgm:t>
        <a:bodyPr/>
        <a:lstStyle/>
        <a:p>
          <a:endParaRPr lang="ru-RU"/>
        </a:p>
      </dgm:t>
    </dgm:pt>
    <dgm:pt modelId="{31BC44A4-1687-42CA-BD34-30EECDBC0567}" type="pres">
      <dgm:prSet presAssocID="{3985B6D2-292E-444D-855A-2226AD03467E}" presName="sp" presStyleCnt="0"/>
      <dgm:spPr/>
    </dgm:pt>
    <dgm:pt modelId="{B8861B3E-2854-4855-A0EC-470E035FACDA}" type="pres">
      <dgm:prSet presAssocID="{1170744E-3E66-4559-BF43-6D1A645A8923}" presName="composite" presStyleCnt="0"/>
      <dgm:spPr/>
    </dgm:pt>
    <dgm:pt modelId="{783C2FC7-7F86-44EE-8EE7-731CC17C7673}" type="pres">
      <dgm:prSet presAssocID="{1170744E-3E66-4559-BF43-6D1A645A8923}" presName="parentText" presStyleLbl="alignNode1" presStyleIdx="1" presStyleCnt="3" custLinFactNeighborX="2277" custLinFactNeighborY="-3364">
        <dgm:presLayoutVars>
          <dgm:chMax val="1"/>
          <dgm:bulletEnabled val="1"/>
        </dgm:presLayoutVars>
      </dgm:prSet>
      <dgm:spPr/>
      <dgm:t>
        <a:bodyPr/>
        <a:lstStyle/>
        <a:p>
          <a:endParaRPr lang="uk-UA"/>
        </a:p>
      </dgm:t>
    </dgm:pt>
    <dgm:pt modelId="{4E23595D-CE1B-410B-9AC7-96208AC00E97}" type="pres">
      <dgm:prSet presAssocID="{1170744E-3E66-4559-BF43-6D1A645A8923}" presName="descendantText" presStyleLbl="alignAcc1" presStyleIdx="1" presStyleCnt="3">
        <dgm:presLayoutVars>
          <dgm:bulletEnabled val="1"/>
        </dgm:presLayoutVars>
      </dgm:prSet>
      <dgm:spPr/>
      <dgm:t>
        <a:bodyPr/>
        <a:lstStyle/>
        <a:p>
          <a:endParaRPr lang="ru-RU"/>
        </a:p>
      </dgm:t>
    </dgm:pt>
    <dgm:pt modelId="{91945693-79AA-42AE-B2E2-089A8199DDBB}" type="pres">
      <dgm:prSet presAssocID="{31AE52E2-B6F8-4EF6-9FA6-E35825EAD007}" presName="sp" presStyleCnt="0"/>
      <dgm:spPr/>
    </dgm:pt>
    <dgm:pt modelId="{2AAB7A36-9B54-4649-85FA-C8BF2F05E7F3}" type="pres">
      <dgm:prSet presAssocID="{2CD664D6-91C8-45AC-8B1F-2846BF25CD15}" presName="composite" presStyleCnt="0"/>
      <dgm:spPr/>
    </dgm:pt>
    <dgm:pt modelId="{17994546-79FA-42B7-906C-A69C5B7A3A8A}" type="pres">
      <dgm:prSet presAssocID="{2CD664D6-91C8-45AC-8B1F-2846BF25CD15}" presName="parentText" presStyleLbl="alignNode1" presStyleIdx="2" presStyleCnt="3" custLinFactNeighborX="-39305" custLinFactNeighborY="-12563">
        <dgm:presLayoutVars>
          <dgm:chMax val="1"/>
          <dgm:bulletEnabled val="1"/>
        </dgm:presLayoutVars>
      </dgm:prSet>
      <dgm:spPr/>
      <dgm:t>
        <a:bodyPr/>
        <a:lstStyle/>
        <a:p>
          <a:endParaRPr lang="ru-RU"/>
        </a:p>
      </dgm:t>
    </dgm:pt>
    <dgm:pt modelId="{15E76228-9EFB-42F7-BE2B-6CDFCC2E78B4}" type="pres">
      <dgm:prSet presAssocID="{2CD664D6-91C8-45AC-8B1F-2846BF25CD15}" presName="descendantText" presStyleLbl="alignAcc1" presStyleIdx="2" presStyleCnt="3">
        <dgm:presLayoutVars>
          <dgm:bulletEnabled val="1"/>
        </dgm:presLayoutVars>
      </dgm:prSet>
      <dgm:spPr/>
      <dgm:t>
        <a:bodyPr/>
        <a:lstStyle/>
        <a:p>
          <a:endParaRPr lang="ru-RU"/>
        </a:p>
      </dgm:t>
    </dgm:pt>
  </dgm:ptLst>
  <dgm:cxnLst>
    <dgm:cxn modelId="{8F715067-1D82-4D93-9DC9-79ECB9833EA6}" srcId="{2CD664D6-91C8-45AC-8B1F-2846BF25CD15}" destId="{27EAB189-5EA7-42A7-B1B9-37EB620B6AE0}" srcOrd="0" destOrd="0" parTransId="{CB73A335-35F2-4E72-B823-7F0AD87FCE3E}" sibTransId="{8AA1922E-1B92-4BA5-B58D-02FEC3674F8C}"/>
    <dgm:cxn modelId="{8CB20383-94E1-4D11-9E9F-35CC889DC007}" type="presOf" srcId="{1170744E-3E66-4559-BF43-6D1A645A8923}" destId="{783C2FC7-7F86-44EE-8EE7-731CC17C7673}" srcOrd="0" destOrd="0" presId="urn:microsoft.com/office/officeart/2005/8/layout/chevron2"/>
    <dgm:cxn modelId="{6D315EF8-8422-4372-8FDE-AB766D5107CB}" type="presOf" srcId="{27EAB189-5EA7-42A7-B1B9-37EB620B6AE0}" destId="{15E76228-9EFB-42F7-BE2B-6CDFCC2E78B4}" srcOrd="0" destOrd="0" presId="urn:microsoft.com/office/officeart/2005/8/layout/chevron2"/>
    <dgm:cxn modelId="{1D01B183-8C80-4887-8F54-CDA0618DE4E1}" type="presOf" srcId="{2CD664D6-91C8-45AC-8B1F-2846BF25CD15}" destId="{17994546-79FA-42B7-906C-A69C5B7A3A8A}" srcOrd="0" destOrd="0" presId="urn:microsoft.com/office/officeart/2005/8/layout/chevron2"/>
    <dgm:cxn modelId="{92681341-0B7F-4014-9DE6-04527DCC06C3}" srcId="{1170744E-3E66-4559-BF43-6D1A645A8923}" destId="{6AEDBB99-6D46-4756-8CD2-0BF123F0B793}" srcOrd="0" destOrd="0" parTransId="{B4099800-BD38-4D47-8AB8-02FCCF659199}" sibTransId="{974A05B5-6D20-4533-AD1C-B916AFC50FA7}"/>
    <dgm:cxn modelId="{E71466E9-DBFC-44B4-8039-4D1364996986}" srcId="{6BF0CD80-DCE7-4EDD-97BE-945474EE9741}" destId="{D54D42B9-B697-478E-9C24-9B7E4BF03349}" srcOrd="0" destOrd="0" parTransId="{416E189C-11F0-4999-B4DA-F0E260A554E4}" sibTransId="{2ADCCF90-3D9D-4314-B35B-12905B180F1E}"/>
    <dgm:cxn modelId="{3393DEE9-17B0-4B7D-9A4F-4AAE8E861BBB}" type="presOf" srcId="{6BF0CD80-DCE7-4EDD-97BE-945474EE9741}" destId="{B97F8B7C-C823-4952-9043-9C1526865BB0}" srcOrd="0" destOrd="0" presId="urn:microsoft.com/office/officeart/2005/8/layout/chevron2"/>
    <dgm:cxn modelId="{13448872-B389-465B-9E2E-C83C13D1A3DD}" type="presOf" srcId="{6AEDBB99-6D46-4756-8CD2-0BF123F0B793}" destId="{4E23595D-CE1B-410B-9AC7-96208AC00E97}" srcOrd="0" destOrd="0" presId="urn:microsoft.com/office/officeart/2005/8/layout/chevron2"/>
    <dgm:cxn modelId="{D2662E61-4A3C-458C-90AD-4F264481A531}" type="presOf" srcId="{A1DE35D1-4256-43DC-AC00-50406121A70D}" destId="{0E9C192C-D7AF-4E1C-B1AC-02AC9AB3BA21}" srcOrd="0" destOrd="0" presId="urn:microsoft.com/office/officeart/2005/8/layout/chevron2"/>
    <dgm:cxn modelId="{095D4A5D-BE06-4599-80B5-3B995C63D861}" type="presOf" srcId="{D54D42B9-B697-478E-9C24-9B7E4BF03349}" destId="{448A7319-8064-431F-9B05-19CC90E0077D}" srcOrd="0" destOrd="0" presId="urn:microsoft.com/office/officeart/2005/8/layout/chevron2"/>
    <dgm:cxn modelId="{D86E9008-F03F-470F-A1AB-E9CE581012A6}" srcId="{A1DE35D1-4256-43DC-AC00-50406121A70D}" destId="{2CD664D6-91C8-45AC-8B1F-2846BF25CD15}" srcOrd="2" destOrd="0" parTransId="{105BFEF6-1DA6-40B5-931A-DFD7F10E2F81}" sibTransId="{0009860B-2137-4BCC-BF32-3D914509CC55}"/>
    <dgm:cxn modelId="{64D63626-AEC4-4C5B-900B-8291746A542E}" srcId="{A1DE35D1-4256-43DC-AC00-50406121A70D}" destId="{1170744E-3E66-4559-BF43-6D1A645A8923}" srcOrd="1" destOrd="0" parTransId="{54CC7784-EE10-4BBB-8786-1D73EA36A00C}" sibTransId="{31AE52E2-B6F8-4EF6-9FA6-E35825EAD007}"/>
    <dgm:cxn modelId="{0F99D32D-A217-45D0-A345-19F4F8E99176}" srcId="{A1DE35D1-4256-43DC-AC00-50406121A70D}" destId="{6BF0CD80-DCE7-4EDD-97BE-945474EE9741}" srcOrd="0" destOrd="0" parTransId="{E69CD53C-B30D-40F5-9130-E8B2D335A11C}" sibTransId="{3985B6D2-292E-444D-855A-2226AD03467E}"/>
    <dgm:cxn modelId="{912F883C-A8C5-40AA-A3C8-BF972E33DE00}" type="presParOf" srcId="{0E9C192C-D7AF-4E1C-B1AC-02AC9AB3BA21}" destId="{444B6A08-DCFC-4279-BE82-51BB002DDB36}" srcOrd="0" destOrd="0" presId="urn:microsoft.com/office/officeart/2005/8/layout/chevron2"/>
    <dgm:cxn modelId="{421FC51F-94BE-4337-B7DC-223DDC146662}" type="presParOf" srcId="{444B6A08-DCFC-4279-BE82-51BB002DDB36}" destId="{B97F8B7C-C823-4952-9043-9C1526865BB0}" srcOrd="0" destOrd="0" presId="urn:microsoft.com/office/officeart/2005/8/layout/chevron2"/>
    <dgm:cxn modelId="{69F3CFF5-4DAC-41DA-A04B-A7183DA13035}" type="presParOf" srcId="{444B6A08-DCFC-4279-BE82-51BB002DDB36}" destId="{448A7319-8064-431F-9B05-19CC90E0077D}" srcOrd="1" destOrd="0" presId="urn:microsoft.com/office/officeart/2005/8/layout/chevron2"/>
    <dgm:cxn modelId="{7C1B7B35-B913-49FA-9E36-DFF47FB0E48B}" type="presParOf" srcId="{0E9C192C-D7AF-4E1C-B1AC-02AC9AB3BA21}" destId="{31BC44A4-1687-42CA-BD34-30EECDBC0567}" srcOrd="1" destOrd="0" presId="urn:microsoft.com/office/officeart/2005/8/layout/chevron2"/>
    <dgm:cxn modelId="{F7F7A71D-9D68-4751-B00B-9BAFA957AAB6}" type="presParOf" srcId="{0E9C192C-D7AF-4E1C-B1AC-02AC9AB3BA21}" destId="{B8861B3E-2854-4855-A0EC-470E035FACDA}" srcOrd="2" destOrd="0" presId="urn:microsoft.com/office/officeart/2005/8/layout/chevron2"/>
    <dgm:cxn modelId="{6F580CD8-8DD0-4933-A161-2A362B429FEB}" type="presParOf" srcId="{B8861B3E-2854-4855-A0EC-470E035FACDA}" destId="{783C2FC7-7F86-44EE-8EE7-731CC17C7673}" srcOrd="0" destOrd="0" presId="urn:microsoft.com/office/officeart/2005/8/layout/chevron2"/>
    <dgm:cxn modelId="{76151563-FFED-4A98-AB5C-7B214BA1AF72}" type="presParOf" srcId="{B8861B3E-2854-4855-A0EC-470E035FACDA}" destId="{4E23595D-CE1B-410B-9AC7-96208AC00E97}" srcOrd="1" destOrd="0" presId="urn:microsoft.com/office/officeart/2005/8/layout/chevron2"/>
    <dgm:cxn modelId="{AEDF49A5-1416-4F7E-8920-2940B4F0D5C7}" type="presParOf" srcId="{0E9C192C-D7AF-4E1C-B1AC-02AC9AB3BA21}" destId="{91945693-79AA-42AE-B2E2-089A8199DDBB}" srcOrd="3" destOrd="0" presId="urn:microsoft.com/office/officeart/2005/8/layout/chevron2"/>
    <dgm:cxn modelId="{8DCE3D82-6C71-4612-BA39-810337F70B40}" type="presParOf" srcId="{0E9C192C-D7AF-4E1C-B1AC-02AC9AB3BA21}" destId="{2AAB7A36-9B54-4649-85FA-C8BF2F05E7F3}" srcOrd="4" destOrd="0" presId="urn:microsoft.com/office/officeart/2005/8/layout/chevron2"/>
    <dgm:cxn modelId="{D90E196D-0EF7-445A-B0F6-614481992F10}" type="presParOf" srcId="{2AAB7A36-9B54-4649-85FA-C8BF2F05E7F3}" destId="{17994546-79FA-42B7-906C-A69C5B7A3A8A}" srcOrd="0" destOrd="0" presId="urn:microsoft.com/office/officeart/2005/8/layout/chevron2"/>
    <dgm:cxn modelId="{A557327D-A5DD-431B-AA25-DC50607092FB}" type="presParOf" srcId="{2AAB7A36-9B54-4649-85FA-C8BF2F05E7F3}" destId="{15E76228-9EFB-42F7-BE2B-6CDFCC2E78B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58674E-A432-4FC6-989A-3620DF98FB17}" type="doc">
      <dgm:prSet loTypeId="urn:microsoft.com/office/officeart/2005/8/layout/hierarchy1" loCatId="hierarchy" qsTypeId="urn:microsoft.com/office/officeart/2005/8/quickstyle/simple1" qsCatId="simple" csTypeId="urn:microsoft.com/office/officeart/2005/8/colors/accent3_4" csCatId="accent3" phldr="1"/>
      <dgm:spPr/>
      <dgm:t>
        <a:bodyPr/>
        <a:lstStyle/>
        <a:p>
          <a:endParaRPr lang="uk-UA"/>
        </a:p>
      </dgm:t>
    </dgm:pt>
    <dgm:pt modelId="{8B74CEAF-3901-4349-ADE3-B99244F4DE89}">
      <dgm:prSet phldrT="[Текст]" custT="1"/>
      <dgm:spPr/>
      <dgm:t>
        <a:bodyPr/>
        <a:lstStyle/>
        <a:p>
          <a:r>
            <a:rPr lang="uk-UA" sz="2400" b="1" noProof="0" dirty="0" smtClean="0"/>
            <a:t>Попереднє вивчення та перевірка дисциплінарної скарги</a:t>
          </a:r>
        </a:p>
        <a:p>
          <a:r>
            <a:rPr lang="uk-UA" sz="2400" b="1" u="sng" noProof="0" dirty="0" smtClean="0"/>
            <a:t>За результатами такої перевірки:</a:t>
          </a:r>
          <a:endParaRPr lang="uk-UA" sz="2400" b="1" u="sng" noProof="0" dirty="0"/>
        </a:p>
      </dgm:t>
    </dgm:pt>
    <dgm:pt modelId="{813C16C8-7963-49B1-8D30-B8D043EC91C9}" type="parTrans" cxnId="{1B2F0292-EFC4-41CA-B798-2D187976EF6B}">
      <dgm:prSet/>
      <dgm:spPr/>
      <dgm:t>
        <a:bodyPr/>
        <a:lstStyle/>
        <a:p>
          <a:endParaRPr lang="uk-UA"/>
        </a:p>
      </dgm:t>
    </dgm:pt>
    <dgm:pt modelId="{78C73504-5BD1-4369-A5CA-06E69AFB9616}" type="sibTrans" cxnId="{1B2F0292-EFC4-41CA-B798-2D187976EF6B}">
      <dgm:prSet/>
      <dgm:spPr/>
      <dgm:t>
        <a:bodyPr/>
        <a:lstStyle/>
        <a:p>
          <a:endParaRPr lang="uk-UA"/>
        </a:p>
      </dgm:t>
    </dgm:pt>
    <dgm:pt modelId="{39A23BAC-01D6-4127-B93E-1C3AAD34C0EA}">
      <dgm:prSet phldrT="[Текст]" custT="1"/>
      <dgm:spPr/>
      <dgm:t>
        <a:bodyPr/>
        <a:lstStyle/>
        <a:p>
          <a:r>
            <a:rPr lang="uk-UA" sz="2000" noProof="0" dirty="0" smtClean="0"/>
            <a:t>Дисциплінарна скарга  залишається без розгляду та повертається скаржнику</a:t>
          </a:r>
        </a:p>
      </dgm:t>
    </dgm:pt>
    <dgm:pt modelId="{F6ECA3FC-EAFB-4F13-8E59-697709E2010C}" type="parTrans" cxnId="{09E4F684-3EF0-45F7-9248-6499C39ECC8C}">
      <dgm:prSet/>
      <dgm:spPr/>
      <dgm:t>
        <a:bodyPr/>
        <a:lstStyle/>
        <a:p>
          <a:endParaRPr lang="uk-UA"/>
        </a:p>
      </dgm:t>
    </dgm:pt>
    <dgm:pt modelId="{743EEB9D-DB28-4E59-A1E7-5D88CF763C68}" type="sibTrans" cxnId="{09E4F684-3EF0-45F7-9248-6499C39ECC8C}">
      <dgm:prSet/>
      <dgm:spPr/>
      <dgm:t>
        <a:bodyPr/>
        <a:lstStyle/>
        <a:p>
          <a:endParaRPr lang="uk-UA"/>
        </a:p>
      </dgm:t>
    </dgm:pt>
    <dgm:pt modelId="{A36265DE-D8C9-4CFD-8788-1ECCECB5DA8C}">
      <dgm:prSet phldrT="[Текст]" custT="1"/>
      <dgm:spPr/>
      <dgm:t>
        <a:bodyPr/>
        <a:lstStyle/>
        <a:p>
          <a:r>
            <a:rPr lang="uk-UA" sz="2000" noProof="0" dirty="0" smtClean="0"/>
            <a:t>Дисциплінарна скарга передається на розгляд Дисциплінарної палати для ухвалення рішення щодо залишення її без розгляду та повернення скаржнику або відкриття дисциплінарної справи</a:t>
          </a:r>
        </a:p>
      </dgm:t>
    </dgm:pt>
    <dgm:pt modelId="{2517AD69-CB91-4BE8-B0CE-DE3C98CCD109}" type="parTrans" cxnId="{227D5A75-DB28-47B7-AB9C-BDCCF9612C0F}">
      <dgm:prSet/>
      <dgm:spPr/>
      <dgm:t>
        <a:bodyPr/>
        <a:lstStyle/>
        <a:p>
          <a:endParaRPr lang="ru-RU"/>
        </a:p>
      </dgm:t>
    </dgm:pt>
    <dgm:pt modelId="{3E52979D-50EF-4B82-B357-253161EE8C4C}" type="sibTrans" cxnId="{227D5A75-DB28-47B7-AB9C-BDCCF9612C0F}">
      <dgm:prSet/>
      <dgm:spPr/>
      <dgm:t>
        <a:bodyPr/>
        <a:lstStyle/>
        <a:p>
          <a:endParaRPr lang="ru-RU"/>
        </a:p>
      </dgm:t>
    </dgm:pt>
    <dgm:pt modelId="{DCBC1AB8-2C9B-4C51-A2C8-9ACC7CF4C3BB}">
      <dgm:prSet phldrT="[Текст]" custT="1"/>
      <dgm:spPr/>
      <dgm:t>
        <a:bodyPr/>
        <a:lstStyle/>
        <a:p>
          <a:r>
            <a:rPr lang="uk-UA" sz="2000" noProof="0" dirty="0" smtClean="0"/>
            <a:t>Дисциплінарна скарга разом із висновком доповідача та зібраними у процесі попередньої перевірки матеріалами передається на розгляд Дисциплінарної палати</a:t>
          </a:r>
        </a:p>
      </dgm:t>
    </dgm:pt>
    <dgm:pt modelId="{92181312-E07F-4031-A148-7838A413E465}" type="parTrans" cxnId="{3CFC2F20-2D45-4DEC-B437-28F7611DE5D6}">
      <dgm:prSet/>
      <dgm:spPr/>
      <dgm:t>
        <a:bodyPr/>
        <a:lstStyle/>
        <a:p>
          <a:endParaRPr lang="ru-RU"/>
        </a:p>
      </dgm:t>
    </dgm:pt>
    <dgm:pt modelId="{EB6E7898-641C-41EF-BBA6-DD8349578F9B}" type="sibTrans" cxnId="{3CFC2F20-2D45-4DEC-B437-28F7611DE5D6}">
      <dgm:prSet/>
      <dgm:spPr/>
      <dgm:t>
        <a:bodyPr/>
        <a:lstStyle/>
        <a:p>
          <a:endParaRPr lang="ru-RU"/>
        </a:p>
      </dgm:t>
    </dgm:pt>
    <dgm:pt modelId="{96E99090-E758-4571-A0EF-42975113E0B6}" type="pres">
      <dgm:prSet presAssocID="{F958674E-A432-4FC6-989A-3620DF98FB17}" presName="hierChild1" presStyleCnt="0">
        <dgm:presLayoutVars>
          <dgm:chPref val="1"/>
          <dgm:dir/>
          <dgm:animOne val="branch"/>
          <dgm:animLvl val="lvl"/>
          <dgm:resizeHandles/>
        </dgm:presLayoutVars>
      </dgm:prSet>
      <dgm:spPr/>
      <dgm:t>
        <a:bodyPr/>
        <a:lstStyle/>
        <a:p>
          <a:endParaRPr lang="uk-UA"/>
        </a:p>
      </dgm:t>
    </dgm:pt>
    <dgm:pt modelId="{B55E3E04-1869-4BAB-9080-A935CA823771}" type="pres">
      <dgm:prSet presAssocID="{8B74CEAF-3901-4349-ADE3-B99244F4DE89}" presName="hierRoot1" presStyleCnt="0"/>
      <dgm:spPr/>
      <dgm:t>
        <a:bodyPr/>
        <a:lstStyle/>
        <a:p>
          <a:endParaRPr lang="ru-RU"/>
        </a:p>
      </dgm:t>
    </dgm:pt>
    <dgm:pt modelId="{3D8857BB-7340-46DE-8AC8-2FF290BAF6CC}" type="pres">
      <dgm:prSet presAssocID="{8B74CEAF-3901-4349-ADE3-B99244F4DE89}" presName="composite" presStyleCnt="0"/>
      <dgm:spPr/>
      <dgm:t>
        <a:bodyPr/>
        <a:lstStyle/>
        <a:p>
          <a:endParaRPr lang="ru-RU"/>
        </a:p>
      </dgm:t>
    </dgm:pt>
    <dgm:pt modelId="{8052E4AF-B3E7-4518-ADFA-27EA27D11591}" type="pres">
      <dgm:prSet presAssocID="{8B74CEAF-3901-4349-ADE3-B99244F4DE89}" presName="background" presStyleLbl="node0" presStyleIdx="0" presStyleCnt="1"/>
      <dgm:spPr/>
      <dgm:t>
        <a:bodyPr/>
        <a:lstStyle/>
        <a:p>
          <a:endParaRPr lang="ru-RU"/>
        </a:p>
      </dgm:t>
    </dgm:pt>
    <dgm:pt modelId="{FB782FE8-CCEB-4454-ADB0-AE4F95637E7D}" type="pres">
      <dgm:prSet presAssocID="{8B74CEAF-3901-4349-ADE3-B99244F4DE89}" presName="text" presStyleLbl="fgAcc0" presStyleIdx="0" presStyleCnt="1" custScaleX="523680" custScaleY="174616" custLinFactNeighborX="-4915" custLinFactNeighborY="10264">
        <dgm:presLayoutVars>
          <dgm:chPref val="3"/>
        </dgm:presLayoutVars>
      </dgm:prSet>
      <dgm:spPr/>
      <dgm:t>
        <a:bodyPr/>
        <a:lstStyle/>
        <a:p>
          <a:endParaRPr lang="uk-UA"/>
        </a:p>
      </dgm:t>
    </dgm:pt>
    <dgm:pt modelId="{17DABE36-3A70-40CF-9272-35AFEA95B8B1}" type="pres">
      <dgm:prSet presAssocID="{8B74CEAF-3901-4349-ADE3-B99244F4DE89}" presName="hierChild2" presStyleCnt="0"/>
      <dgm:spPr/>
      <dgm:t>
        <a:bodyPr/>
        <a:lstStyle/>
        <a:p>
          <a:endParaRPr lang="ru-RU"/>
        </a:p>
      </dgm:t>
    </dgm:pt>
    <dgm:pt modelId="{17105120-A61E-4972-9DB7-16134595B1D2}" type="pres">
      <dgm:prSet presAssocID="{F6ECA3FC-EAFB-4F13-8E59-697709E2010C}" presName="Name10" presStyleLbl="parChTrans1D2" presStyleIdx="0" presStyleCnt="3"/>
      <dgm:spPr/>
      <dgm:t>
        <a:bodyPr/>
        <a:lstStyle/>
        <a:p>
          <a:endParaRPr lang="uk-UA"/>
        </a:p>
      </dgm:t>
    </dgm:pt>
    <dgm:pt modelId="{66B2078A-D466-43D0-9968-27AA022E25EC}" type="pres">
      <dgm:prSet presAssocID="{39A23BAC-01D6-4127-B93E-1C3AAD34C0EA}" presName="hierRoot2" presStyleCnt="0"/>
      <dgm:spPr/>
      <dgm:t>
        <a:bodyPr/>
        <a:lstStyle/>
        <a:p>
          <a:endParaRPr lang="ru-RU"/>
        </a:p>
      </dgm:t>
    </dgm:pt>
    <dgm:pt modelId="{EEEB9D82-CA5E-42E2-A781-9DA9342A6278}" type="pres">
      <dgm:prSet presAssocID="{39A23BAC-01D6-4127-B93E-1C3AAD34C0EA}" presName="composite2" presStyleCnt="0"/>
      <dgm:spPr/>
      <dgm:t>
        <a:bodyPr/>
        <a:lstStyle/>
        <a:p>
          <a:endParaRPr lang="ru-RU"/>
        </a:p>
      </dgm:t>
    </dgm:pt>
    <dgm:pt modelId="{420FA616-00F3-48ED-B2CE-937BA1C415C9}" type="pres">
      <dgm:prSet presAssocID="{39A23BAC-01D6-4127-B93E-1C3AAD34C0EA}" presName="background2" presStyleLbl="node2" presStyleIdx="0" presStyleCnt="3"/>
      <dgm:spPr/>
      <dgm:t>
        <a:bodyPr/>
        <a:lstStyle/>
        <a:p>
          <a:endParaRPr lang="ru-RU"/>
        </a:p>
      </dgm:t>
    </dgm:pt>
    <dgm:pt modelId="{516C4625-C72E-415C-8823-B0CB4B64AB1C}" type="pres">
      <dgm:prSet presAssocID="{39A23BAC-01D6-4127-B93E-1C3AAD34C0EA}" presName="text2" presStyleLbl="fgAcc2" presStyleIdx="0" presStyleCnt="3" custScaleX="189720" custScaleY="483670">
        <dgm:presLayoutVars>
          <dgm:chPref val="3"/>
        </dgm:presLayoutVars>
      </dgm:prSet>
      <dgm:spPr/>
      <dgm:t>
        <a:bodyPr/>
        <a:lstStyle/>
        <a:p>
          <a:endParaRPr lang="uk-UA"/>
        </a:p>
      </dgm:t>
    </dgm:pt>
    <dgm:pt modelId="{08BE664C-A098-49F5-A59B-5D992963336B}" type="pres">
      <dgm:prSet presAssocID="{39A23BAC-01D6-4127-B93E-1C3AAD34C0EA}" presName="hierChild3" presStyleCnt="0"/>
      <dgm:spPr/>
      <dgm:t>
        <a:bodyPr/>
        <a:lstStyle/>
        <a:p>
          <a:endParaRPr lang="ru-RU"/>
        </a:p>
      </dgm:t>
    </dgm:pt>
    <dgm:pt modelId="{E6759991-9B2C-4229-9D81-00DDC8D22C89}" type="pres">
      <dgm:prSet presAssocID="{2517AD69-CB91-4BE8-B0CE-DE3C98CCD109}" presName="Name10" presStyleLbl="parChTrans1D2" presStyleIdx="1" presStyleCnt="3"/>
      <dgm:spPr/>
      <dgm:t>
        <a:bodyPr/>
        <a:lstStyle/>
        <a:p>
          <a:endParaRPr lang="ru-RU"/>
        </a:p>
      </dgm:t>
    </dgm:pt>
    <dgm:pt modelId="{A3A124AE-BC5C-450C-86E9-DFF3753A5C97}" type="pres">
      <dgm:prSet presAssocID="{A36265DE-D8C9-4CFD-8788-1ECCECB5DA8C}" presName="hierRoot2" presStyleCnt="0"/>
      <dgm:spPr/>
      <dgm:t>
        <a:bodyPr/>
        <a:lstStyle/>
        <a:p>
          <a:endParaRPr lang="ru-RU"/>
        </a:p>
      </dgm:t>
    </dgm:pt>
    <dgm:pt modelId="{27EC64CE-C8D2-4084-9A31-C49C042FD00A}" type="pres">
      <dgm:prSet presAssocID="{A36265DE-D8C9-4CFD-8788-1ECCECB5DA8C}" presName="composite2" presStyleCnt="0"/>
      <dgm:spPr/>
      <dgm:t>
        <a:bodyPr/>
        <a:lstStyle/>
        <a:p>
          <a:endParaRPr lang="ru-RU"/>
        </a:p>
      </dgm:t>
    </dgm:pt>
    <dgm:pt modelId="{E74D538F-17A3-4BD2-A9F5-4B7C3B007F27}" type="pres">
      <dgm:prSet presAssocID="{A36265DE-D8C9-4CFD-8788-1ECCECB5DA8C}" presName="background2" presStyleLbl="node2" presStyleIdx="1" presStyleCnt="3"/>
      <dgm:spPr/>
      <dgm:t>
        <a:bodyPr/>
        <a:lstStyle/>
        <a:p>
          <a:endParaRPr lang="ru-RU"/>
        </a:p>
      </dgm:t>
    </dgm:pt>
    <dgm:pt modelId="{15874450-6378-4D27-A2CC-C8E1DE13154D}" type="pres">
      <dgm:prSet presAssocID="{A36265DE-D8C9-4CFD-8788-1ECCECB5DA8C}" presName="text2" presStyleLbl="fgAcc2" presStyleIdx="1" presStyleCnt="3" custScaleX="219373" custScaleY="487642">
        <dgm:presLayoutVars>
          <dgm:chPref val="3"/>
        </dgm:presLayoutVars>
      </dgm:prSet>
      <dgm:spPr/>
      <dgm:t>
        <a:bodyPr/>
        <a:lstStyle/>
        <a:p>
          <a:endParaRPr lang="ru-RU"/>
        </a:p>
      </dgm:t>
    </dgm:pt>
    <dgm:pt modelId="{348C1379-5063-408F-90FB-9367DFC7A865}" type="pres">
      <dgm:prSet presAssocID="{A36265DE-D8C9-4CFD-8788-1ECCECB5DA8C}" presName="hierChild3" presStyleCnt="0"/>
      <dgm:spPr/>
      <dgm:t>
        <a:bodyPr/>
        <a:lstStyle/>
        <a:p>
          <a:endParaRPr lang="ru-RU"/>
        </a:p>
      </dgm:t>
    </dgm:pt>
    <dgm:pt modelId="{BF003FA0-A73A-4005-93EC-3FC81A5ECF2A}" type="pres">
      <dgm:prSet presAssocID="{92181312-E07F-4031-A148-7838A413E465}" presName="Name10" presStyleLbl="parChTrans1D2" presStyleIdx="2" presStyleCnt="3"/>
      <dgm:spPr/>
      <dgm:t>
        <a:bodyPr/>
        <a:lstStyle/>
        <a:p>
          <a:endParaRPr lang="ru-RU"/>
        </a:p>
      </dgm:t>
    </dgm:pt>
    <dgm:pt modelId="{75FDBE7D-A338-41B2-BCB2-B02BD7E72763}" type="pres">
      <dgm:prSet presAssocID="{DCBC1AB8-2C9B-4C51-A2C8-9ACC7CF4C3BB}" presName="hierRoot2" presStyleCnt="0"/>
      <dgm:spPr/>
      <dgm:t>
        <a:bodyPr/>
        <a:lstStyle/>
        <a:p>
          <a:endParaRPr lang="ru-RU"/>
        </a:p>
      </dgm:t>
    </dgm:pt>
    <dgm:pt modelId="{F1339794-4347-40FB-9C17-7523A6248615}" type="pres">
      <dgm:prSet presAssocID="{DCBC1AB8-2C9B-4C51-A2C8-9ACC7CF4C3BB}" presName="composite2" presStyleCnt="0"/>
      <dgm:spPr/>
      <dgm:t>
        <a:bodyPr/>
        <a:lstStyle/>
        <a:p>
          <a:endParaRPr lang="ru-RU"/>
        </a:p>
      </dgm:t>
    </dgm:pt>
    <dgm:pt modelId="{714EB4ED-521E-4E13-90FE-1C469EE658BE}" type="pres">
      <dgm:prSet presAssocID="{DCBC1AB8-2C9B-4C51-A2C8-9ACC7CF4C3BB}" presName="background2" presStyleLbl="node2" presStyleIdx="2" presStyleCnt="3"/>
      <dgm:spPr/>
      <dgm:t>
        <a:bodyPr/>
        <a:lstStyle/>
        <a:p>
          <a:endParaRPr lang="ru-RU"/>
        </a:p>
      </dgm:t>
    </dgm:pt>
    <dgm:pt modelId="{659D5886-6AF8-4EE4-AF95-A0A4A93F7978}" type="pres">
      <dgm:prSet presAssocID="{DCBC1AB8-2C9B-4C51-A2C8-9ACC7CF4C3BB}" presName="text2" presStyleLbl="fgAcc2" presStyleIdx="2" presStyleCnt="3" custScaleX="210148" custScaleY="488743">
        <dgm:presLayoutVars>
          <dgm:chPref val="3"/>
        </dgm:presLayoutVars>
      </dgm:prSet>
      <dgm:spPr/>
      <dgm:t>
        <a:bodyPr/>
        <a:lstStyle/>
        <a:p>
          <a:endParaRPr lang="ru-RU"/>
        </a:p>
      </dgm:t>
    </dgm:pt>
    <dgm:pt modelId="{74D451D1-34B9-4758-8E62-464A80219A1D}" type="pres">
      <dgm:prSet presAssocID="{DCBC1AB8-2C9B-4C51-A2C8-9ACC7CF4C3BB}" presName="hierChild3" presStyleCnt="0"/>
      <dgm:spPr/>
      <dgm:t>
        <a:bodyPr/>
        <a:lstStyle/>
        <a:p>
          <a:endParaRPr lang="ru-RU"/>
        </a:p>
      </dgm:t>
    </dgm:pt>
  </dgm:ptLst>
  <dgm:cxnLst>
    <dgm:cxn modelId="{1B2F0292-EFC4-41CA-B798-2D187976EF6B}" srcId="{F958674E-A432-4FC6-989A-3620DF98FB17}" destId="{8B74CEAF-3901-4349-ADE3-B99244F4DE89}" srcOrd="0" destOrd="0" parTransId="{813C16C8-7963-49B1-8D30-B8D043EC91C9}" sibTransId="{78C73504-5BD1-4369-A5CA-06E69AFB9616}"/>
    <dgm:cxn modelId="{7859C7EE-2357-4E11-99F9-98EB804E9AD7}" type="presOf" srcId="{2517AD69-CB91-4BE8-B0CE-DE3C98CCD109}" destId="{E6759991-9B2C-4229-9D81-00DDC8D22C89}" srcOrd="0" destOrd="0" presId="urn:microsoft.com/office/officeart/2005/8/layout/hierarchy1"/>
    <dgm:cxn modelId="{B090A6F0-E40F-4163-832C-93FD45402365}" type="presOf" srcId="{F958674E-A432-4FC6-989A-3620DF98FB17}" destId="{96E99090-E758-4571-A0EF-42975113E0B6}" srcOrd="0" destOrd="0" presId="urn:microsoft.com/office/officeart/2005/8/layout/hierarchy1"/>
    <dgm:cxn modelId="{3CFC2F20-2D45-4DEC-B437-28F7611DE5D6}" srcId="{8B74CEAF-3901-4349-ADE3-B99244F4DE89}" destId="{DCBC1AB8-2C9B-4C51-A2C8-9ACC7CF4C3BB}" srcOrd="2" destOrd="0" parTransId="{92181312-E07F-4031-A148-7838A413E465}" sibTransId="{EB6E7898-641C-41EF-BBA6-DD8349578F9B}"/>
    <dgm:cxn modelId="{D209D44F-EA42-47B8-8036-BA292AB589AD}" type="presOf" srcId="{DCBC1AB8-2C9B-4C51-A2C8-9ACC7CF4C3BB}" destId="{659D5886-6AF8-4EE4-AF95-A0A4A93F7978}" srcOrd="0" destOrd="0" presId="urn:microsoft.com/office/officeart/2005/8/layout/hierarchy1"/>
    <dgm:cxn modelId="{1C517FD0-F6AF-4F0B-A799-899E94DF8FA2}" type="presOf" srcId="{A36265DE-D8C9-4CFD-8788-1ECCECB5DA8C}" destId="{15874450-6378-4D27-A2CC-C8E1DE13154D}" srcOrd="0" destOrd="0" presId="urn:microsoft.com/office/officeart/2005/8/layout/hierarchy1"/>
    <dgm:cxn modelId="{99AD52A2-D1E5-426B-B5B1-A0EFA6A84B93}" type="presOf" srcId="{39A23BAC-01D6-4127-B93E-1C3AAD34C0EA}" destId="{516C4625-C72E-415C-8823-B0CB4B64AB1C}" srcOrd="0" destOrd="0" presId="urn:microsoft.com/office/officeart/2005/8/layout/hierarchy1"/>
    <dgm:cxn modelId="{5288A59C-6F0E-4143-A5D3-A4D49E11BADC}" type="presOf" srcId="{92181312-E07F-4031-A148-7838A413E465}" destId="{BF003FA0-A73A-4005-93EC-3FC81A5ECF2A}" srcOrd="0" destOrd="0" presId="urn:microsoft.com/office/officeart/2005/8/layout/hierarchy1"/>
    <dgm:cxn modelId="{09E4F684-3EF0-45F7-9248-6499C39ECC8C}" srcId="{8B74CEAF-3901-4349-ADE3-B99244F4DE89}" destId="{39A23BAC-01D6-4127-B93E-1C3AAD34C0EA}" srcOrd="0" destOrd="0" parTransId="{F6ECA3FC-EAFB-4F13-8E59-697709E2010C}" sibTransId="{743EEB9D-DB28-4E59-A1E7-5D88CF763C68}"/>
    <dgm:cxn modelId="{7F874C8F-B49A-486D-850F-C7E7097CBA07}" type="presOf" srcId="{F6ECA3FC-EAFB-4F13-8E59-697709E2010C}" destId="{17105120-A61E-4972-9DB7-16134595B1D2}" srcOrd="0" destOrd="0" presId="urn:microsoft.com/office/officeart/2005/8/layout/hierarchy1"/>
    <dgm:cxn modelId="{BEFA865E-C490-49E5-917C-50E05A58CCE3}" type="presOf" srcId="{8B74CEAF-3901-4349-ADE3-B99244F4DE89}" destId="{FB782FE8-CCEB-4454-ADB0-AE4F95637E7D}" srcOrd="0" destOrd="0" presId="urn:microsoft.com/office/officeart/2005/8/layout/hierarchy1"/>
    <dgm:cxn modelId="{227D5A75-DB28-47B7-AB9C-BDCCF9612C0F}" srcId="{8B74CEAF-3901-4349-ADE3-B99244F4DE89}" destId="{A36265DE-D8C9-4CFD-8788-1ECCECB5DA8C}" srcOrd="1" destOrd="0" parTransId="{2517AD69-CB91-4BE8-B0CE-DE3C98CCD109}" sibTransId="{3E52979D-50EF-4B82-B357-253161EE8C4C}"/>
    <dgm:cxn modelId="{292A77A5-17AD-4AD7-94E2-52CD74853C9B}" type="presParOf" srcId="{96E99090-E758-4571-A0EF-42975113E0B6}" destId="{B55E3E04-1869-4BAB-9080-A935CA823771}" srcOrd="0" destOrd="0" presId="urn:microsoft.com/office/officeart/2005/8/layout/hierarchy1"/>
    <dgm:cxn modelId="{572B171B-F2B4-4739-8515-A5749AC517B6}" type="presParOf" srcId="{B55E3E04-1869-4BAB-9080-A935CA823771}" destId="{3D8857BB-7340-46DE-8AC8-2FF290BAF6CC}" srcOrd="0" destOrd="0" presId="urn:microsoft.com/office/officeart/2005/8/layout/hierarchy1"/>
    <dgm:cxn modelId="{D324B110-31EC-47CE-9EE2-4F0A44C76D2A}" type="presParOf" srcId="{3D8857BB-7340-46DE-8AC8-2FF290BAF6CC}" destId="{8052E4AF-B3E7-4518-ADFA-27EA27D11591}" srcOrd="0" destOrd="0" presId="urn:microsoft.com/office/officeart/2005/8/layout/hierarchy1"/>
    <dgm:cxn modelId="{4E97FBBD-BEC5-4774-920C-56C911D0E5CB}" type="presParOf" srcId="{3D8857BB-7340-46DE-8AC8-2FF290BAF6CC}" destId="{FB782FE8-CCEB-4454-ADB0-AE4F95637E7D}" srcOrd="1" destOrd="0" presId="urn:microsoft.com/office/officeart/2005/8/layout/hierarchy1"/>
    <dgm:cxn modelId="{F7B4D3CD-CBC4-4A19-BA3C-BB26EFA4D0F2}" type="presParOf" srcId="{B55E3E04-1869-4BAB-9080-A935CA823771}" destId="{17DABE36-3A70-40CF-9272-35AFEA95B8B1}" srcOrd="1" destOrd="0" presId="urn:microsoft.com/office/officeart/2005/8/layout/hierarchy1"/>
    <dgm:cxn modelId="{7E43104F-B512-48F1-96B6-7E3C18E49FB4}" type="presParOf" srcId="{17DABE36-3A70-40CF-9272-35AFEA95B8B1}" destId="{17105120-A61E-4972-9DB7-16134595B1D2}" srcOrd="0" destOrd="0" presId="urn:microsoft.com/office/officeart/2005/8/layout/hierarchy1"/>
    <dgm:cxn modelId="{F2FB6DE1-2603-45E8-93A1-0F283E3A0709}" type="presParOf" srcId="{17DABE36-3A70-40CF-9272-35AFEA95B8B1}" destId="{66B2078A-D466-43D0-9968-27AA022E25EC}" srcOrd="1" destOrd="0" presId="urn:microsoft.com/office/officeart/2005/8/layout/hierarchy1"/>
    <dgm:cxn modelId="{7D28CF7D-373B-49BD-8F76-68C2E7A7B6B0}" type="presParOf" srcId="{66B2078A-D466-43D0-9968-27AA022E25EC}" destId="{EEEB9D82-CA5E-42E2-A781-9DA9342A6278}" srcOrd="0" destOrd="0" presId="urn:microsoft.com/office/officeart/2005/8/layout/hierarchy1"/>
    <dgm:cxn modelId="{5B555CAE-CC57-47DD-9532-141A381C1ADD}" type="presParOf" srcId="{EEEB9D82-CA5E-42E2-A781-9DA9342A6278}" destId="{420FA616-00F3-48ED-B2CE-937BA1C415C9}" srcOrd="0" destOrd="0" presId="urn:microsoft.com/office/officeart/2005/8/layout/hierarchy1"/>
    <dgm:cxn modelId="{23A275BF-13D7-4C65-95F3-C2E6D8C4224C}" type="presParOf" srcId="{EEEB9D82-CA5E-42E2-A781-9DA9342A6278}" destId="{516C4625-C72E-415C-8823-B0CB4B64AB1C}" srcOrd="1" destOrd="0" presId="urn:microsoft.com/office/officeart/2005/8/layout/hierarchy1"/>
    <dgm:cxn modelId="{CB29F811-3885-42CF-8775-F243DBC1899B}" type="presParOf" srcId="{66B2078A-D466-43D0-9968-27AA022E25EC}" destId="{08BE664C-A098-49F5-A59B-5D992963336B}" srcOrd="1" destOrd="0" presId="urn:microsoft.com/office/officeart/2005/8/layout/hierarchy1"/>
    <dgm:cxn modelId="{A06EF1AA-D34A-4EAE-9CCE-997052F7A717}" type="presParOf" srcId="{17DABE36-3A70-40CF-9272-35AFEA95B8B1}" destId="{E6759991-9B2C-4229-9D81-00DDC8D22C89}" srcOrd="2" destOrd="0" presId="urn:microsoft.com/office/officeart/2005/8/layout/hierarchy1"/>
    <dgm:cxn modelId="{FB8D6DBF-2860-459C-AE3A-D4EB9554C1FA}" type="presParOf" srcId="{17DABE36-3A70-40CF-9272-35AFEA95B8B1}" destId="{A3A124AE-BC5C-450C-86E9-DFF3753A5C97}" srcOrd="3" destOrd="0" presId="urn:microsoft.com/office/officeart/2005/8/layout/hierarchy1"/>
    <dgm:cxn modelId="{DE630BA9-6319-40F5-8B07-7240C37611D8}" type="presParOf" srcId="{A3A124AE-BC5C-450C-86E9-DFF3753A5C97}" destId="{27EC64CE-C8D2-4084-9A31-C49C042FD00A}" srcOrd="0" destOrd="0" presId="urn:microsoft.com/office/officeart/2005/8/layout/hierarchy1"/>
    <dgm:cxn modelId="{121B3688-B458-4A00-B379-FB2B175E0A02}" type="presParOf" srcId="{27EC64CE-C8D2-4084-9A31-C49C042FD00A}" destId="{E74D538F-17A3-4BD2-A9F5-4B7C3B007F27}" srcOrd="0" destOrd="0" presId="urn:microsoft.com/office/officeart/2005/8/layout/hierarchy1"/>
    <dgm:cxn modelId="{9E0A4CD4-4591-465A-A78A-88CFBDCFED5C}" type="presParOf" srcId="{27EC64CE-C8D2-4084-9A31-C49C042FD00A}" destId="{15874450-6378-4D27-A2CC-C8E1DE13154D}" srcOrd="1" destOrd="0" presId="urn:microsoft.com/office/officeart/2005/8/layout/hierarchy1"/>
    <dgm:cxn modelId="{4C0EFF0E-5627-4814-B3AC-AB5160262B73}" type="presParOf" srcId="{A3A124AE-BC5C-450C-86E9-DFF3753A5C97}" destId="{348C1379-5063-408F-90FB-9367DFC7A865}" srcOrd="1" destOrd="0" presId="urn:microsoft.com/office/officeart/2005/8/layout/hierarchy1"/>
    <dgm:cxn modelId="{EA073A4E-A2C7-4865-8B4D-2E4EE8DF7AC7}" type="presParOf" srcId="{17DABE36-3A70-40CF-9272-35AFEA95B8B1}" destId="{BF003FA0-A73A-4005-93EC-3FC81A5ECF2A}" srcOrd="4" destOrd="0" presId="urn:microsoft.com/office/officeart/2005/8/layout/hierarchy1"/>
    <dgm:cxn modelId="{FDA7566C-A035-46D8-A5CE-D7CD1ABCF092}" type="presParOf" srcId="{17DABE36-3A70-40CF-9272-35AFEA95B8B1}" destId="{75FDBE7D-A338-41B2-BCB2-B02BD7E72763}" srcOrd="5" destOrd="0" presId="urn:microsoft.com/office/officeart/2005/8/layout/hierarchy1"/>
    <dgm:cxn modelId="{4A34D175-3C02-47DF-95CA-95B74195E8AD}" type="presParOf" srcId="{75FDBE7D-A338-41B2-BCB2-B02BD7E72763}" destId="{F1339794-4347-40FB-9C17-7523A6248615}" srcOrd="0" destOrd="0" presId="urn:microsoft.com/office/officeart/2005/8/layout/hierarchy1"/>
    <dgm:cxn modelId="{7543F8F2-0AB8-405F-ADE4-16990F94213D}" type="presParOf" srcId="{F1339794-4347-40FB-9C17-7523A6248615}" destId="{714EB4ED-521E-4E13-90FE-1C469EE658BE}" srcOrd="0" destOrd="0" presId="urn:microsoft.com/office/officeart/2005/8/layout/hierarchy1"/>
    <dgm:cxn modelId="{AF83A4B0-04EB-4438-B668-2AEA30734471}" type="presParOf" srcId="{F1339794-4347-40FB-9C17-7523A6248615}" destId="{659D5886-6AF8-4EE4-AF95-A0A4A93F7978}" srcOrd="1" destOrd="0" presId="urn:microsoft.com/office/officeart/2005/8/layout/hierarchy1"/>
    <dgm:cxn modelId="{61B2B1FC-3E39-46D1-9DAF-92F751EF5115}" type="presParOf" srcId="{75FDBE7D-A338-41B2-BCB2-B02BD7E72763}" destId="{74D451D1-34B9-4758-8E62-464A80219A1D}"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8A39F1-7613-4FE0-9AB2-DDA02998B588}" type="doc">
      <dgm:prSet loTypeId="urn:microsoft.com/office/officeart/2005/8/layout/hierarchy1" loCatId="hierarchy" qsTypeId="urn:microsoft.com/office/officeart/2005/8/quickstyle/simple1" qsCatId="simple" csTypeId="urn:microsoft.com/office/officeart/2005/8/colors/accent3_2" csCatId="accent3" phldr="1"/>
      <dgm:spPr/>
      <dgm:t>
        <a:bodyPr/>
        <a:lstStyle/>
        <a:p>
          <a:endParaRPr lang="uk-UA"/>
        </a:p>
      </dgm:t>
    </dgm:pt>
    <dgm:pt modelId="{2776C64E-EE22-4C2C-97EF-E6E9070B7AFE}">
      <dgm:prSet phldrT="[Текст]"/>
      <dgm:spPr/>
      <dgm:t>
        <a:bodyPr/>
        <a:lstStyle/>
        <a:p>
          <a:r>
            <a:rPr lang="uk-UA" b="1" noProof="0" dirty="0" smtClean="0"/>
            <a:t>Розгляд Дисциплінарної палатою висновку доповідача та доданих до нього матеріалів без виклику судді та особи, яка подала дисциплінарну скаргу, та за результатами такого розгляду ухвалення рішення про:</a:t>
          </a:r>
          <a:endParaRPr lang="uk-UA" b="1" noProof="0" dirty="0"/>
        </a:p>
      </dgm:t>
    </dgm:pt>
    <dgm:pt modelId="{30C263BC-7BE9-46CA-9F36-ED8C6AA78490}" type="parTrans" cxnId="{E9D5133A-62CD-45CE-8EF0-637E5576F30C}">
      <dgm:prSet/>
      <dgm:spPr/>
      <dgm:t>
        <a:bodyPr/>
        <a:lstStyle/>
        <a:p>
          <a:endParaRPr lang="uk-UA"/>
        </a:p>
      </dgm:t>
    </dgm:pt>
    <dgm:pt modelId="{C6D5B411-C393-4B51-844E-43A743F466CF}" type="sibTrans" cxnId="{E9D5133A-62CD-45CE-8EF0-637E5576F30C}">
      <dgm:prSet/>
      <dgm:spPr/>
      <dgm:t>
        <a:bodyPr/>
        <a:lstStyle/>
        <a:p>
          <a:endParaRPr lang="uk-UA"/>
        </a:p>
      </dgm:t>
    </dgm:pt>
    <dgm:pt modelId="{FCE5B201-7394-4AFF-862D-E1045D864B86}">
      <dgm:prSet/>
      <dgm:spPr/>
      <dgm:t>
        <a:bodyPr/>
        <a:lstStyle/>
        <a:p>
          <a:r>
            <a:rPr lang="uk-UA" dirty="0" smtClean="0"/>
            <a:t>Відкриття дисциплінарної справи</a:t>
          </a:r>
          <a:endParaRPr lang="uk-UA" dirty="0"/>
        </a:p>
      </dgm:t>
    </dgm:pt>
    <dgm:pt modelId="{430432C8-63F0-4CD0-AD09-3CD720A70603}" type="parTrans" cxnId="{E05934A4-B818-4DB9-9A3E-4A26CAF2E476}">
      <dgm:prSet/>
      <dgm:spPr/>
      <dgm:t>
        <a:bodyPr/>
        <a:lstStyle/>
        <a:p>
          <a:endParaRPr lang="uk-UA"/>
        </a:p>
      </dgm:t>
    </dgm:pt>
    <dgm:pt modelId="{DEAE90C4-4F86-4719-A31B-101B816AABF6}" type="sibTrans" cxnId="{E05934A4-B818-4DB9-9A3E-4A26CAF2E476}">
      <dgm:prSet/>
      <dgm:spPr/>
      <dgm:t>
        <a:bodyPr/>
        <a:lstStyle/>
        <a:p>
          <a:endParaRPr lang="uk-UA"/>
        </a:p>
      </dgm:t>
    </dgm:pt>
    <dgm:pt modelId="{A4E14475-DFD8-40CF-BE7C-8F487780727C}">
      <dgm:prSet/>
      <dgm:spPr/>
      <dgm:t>
        <a:bodyPr/>
        <a:lstStyle/>
        <a:p>
          <a:r>
            <a:rPr lang="uk-UA" dirty="0" smtClean="0"/>
            <a:t>Відмову у відкритті дисциплінарної справи</a:t>
          </a:r>
          <a:endParaRPr lang="uk-UA" dirty="0"/>
        </a:p>
      </dgm:t>
    </dgm:pt>
    <dgm:pt modelId="{D18865E1-B20C-449B-839E-933E3F5E563B}" type="parTrans" cxnId="{87767812-E706-4151-8F36-E02A6FE898E7}">
      <dgm:prSet/>
      <dgm:spPr/>
      <dgm:t>
        <a:bodyPr/>
        <a:lstStyle/>
        <a:p>
          <a:endParaRPr lang="uk-UA"/>
        </a:p>
      </dgm:t>
    </dgm:pt>
    <dgm:pt modelId="{F58A5346-E67E-4BA7-83C7-6BF3D956FC68}" type="sibTrans" cxnId="{87767812-E706-4151-8F36-E02A6FE898E7}">
      <dgm:prSet/>
      <dgm:spPr/>
      <dgm:t>
        <a:bodyPr/>
        <a:lstStyle/>
        <a:p>
          <a:endParaRPr lang="uk-UA"/>
        </a:p>
      </dgm:t>
    </dgm:pt>
    <dgm:pt modelId="{70D5F2D4-E86A-408C-9AED-C4350A7B3CF1}">
      <dgm:prSet/>
      <dgm:spPr/>
      <dgm:t>
        <a:bodyPr/>
        <a:lstStyle/>
        <a:p>
          <a:r>
            <a:rPr lang="uk-UA" dirty="0" smtClean="0"/>
            <a:t>Розгляд дисциплінарної справи та ухвалення рішення</a:t>
          </a:r>
          <a:endParaRPr lang="uk-UA" dirty="0"/>
        </a:p>
      </dgm:t>
    </dgm:pt>
    <dgm:pt modelId="{EB52AE01-2707-49EC-B8C3-1A1AFB17302C}" type="parTrans" cxnId="{8BF8754B-1FA7-42AD-81E8-14E65ACADB4D}">
      <dgm:prSet/>
      <dgm:spPr/>
      <dgm:t>
        <a:bodyPr/>
        <a:lstStyle/>
        <a:p>
          <a:endParaRPr lang="uk-UA"/>
        </a:p>
      </dgm:t>
    </dgm:pt>
    <dgm:pt modelId="{80C28210-8A8C-40BA-82D3-64DDFE138310}" type="sibTrans" cxnId="{8BF8754B-1FA7-42AD-81E8-14E65ACADB4D}">
      <dgm:prSet/>
      <dgm:spPr/>
      <dgm:t>
        <a:bodyPr/>
        <a:lstStyle/>
        <a:p>
          <a:endParaRPr lang="uk-UA"/>
        </a:p>
      </dgm:t>
    </dgm:pt>
    <dgm:pt modelId="{FDDF5135-18DA-455B-81CF-966AC678FCBF}" type="pres">
      <dgm:prSet presAssocID="{108A39F1-7613-4FE0-9AB2-DDA02998B588}" presName="hierChild1" presStyleCnt="0">
        <dgm:presLayoutVars>
          <dgm:chPref val="1"/>
          <dgm:dir/>
          <dgm:animOne val="branch"/>
          <dgm:animLvl val="lvl"/>
          <dgm:resizeHandles/>
        </dgm:presLayoutVars>
      </dgm:prSet>
      <dgm:spPr/>
      <dgm:t>
        <a:bodyPr/>
        <a:lstStyle/>
        <a:p>
          <a:endParaRPr lang="uk-UA"/>
        </a:p>
      </dgm:t>
    </dgm:pt>
    <dgm:pt modelId="{CD897BC2-88CC-42A7-B1E6-5939AF5632CB}" type="pres">
      <dgm:prSet presAssocID="{2776C64E-EE22-4C2C-97EF-E6E9070B7AFE}" presName="hierRoot1" presStyleCnt="0"/>
      <dgm:spPr/>
      <dgm:t>
        <a:bodyPr/>
        <a:lstStyle/>
        <a:p>
          <a:endParaRPr lang="ru-RU"/>
        </a:p>
      </dgm:t>
    </dgm:pt>
    <dgm:pt modelId="{8178BD69-3D12-4D4D-86BF-BB047DD44141}" type="pres">
      <dgm:prSet presAssocID="{2776C64E-EE22-4C2C-97EF-E6E9070B7AFE}" presName="composite" presStyleCnt="0"/>
      <dgm:spPr/>
      <dgm:t>
        <a:bodyPr/>
        <a:lstStyle/>
        <a:p>
          <a:endParaRPr lang="ru-RU"/>
        </a:p>
      </dgm:t>
    </dgm:pt>
    <dgm:pt modelId="{38CB81CD-62DB-4E9E-83AB-301379B7656F}" type="pres">
      <dgm:prSet presAssocID="{2776C64E-EE22-4C2C-97EF-E6E9070B7AFE}" presName="background" presStyleLbl="node0" presStyleIdx="0" presStyleCnt="1"/>
      <dgm:spPr/>
      <dgm:t>
        <a:bodyPr/>
        <a:lstStyle/>
        <a:p>
          <a:endParaRPr lang="ru-RU"/>
        </a:p>
      </dgm:t>
    </dgm:pt>
    <dgm:pt modelId="{0B604725-C91F-4B7C-B1F7-EF680608D978}" type="pres">
      <dgm:prSet presAssocID="{2776C64E-EE22-4C2C-97EF-E6E9070B7AFE}" presName="text" presStyleLbl="fgAcc0" presStyleIdx="0" presStyleCnt="1" custScaleX="267384">
        <dgm:presLayoutVars>
          <dgm:chPref val="3"/>
        </dgm:presLayoutVars>
      </dgm:prSet>
      <dgm:spPr/>
      <dgm:t>
        <a:bodyPr/>
        <a:lstStyle/>
        <a:p>
          <a:endParaRPr lang="ru-RU"/>
        </a:p>
      </dgm:t>
    </dgm:pt>
    <dgm:pt modelId="{B2620583-C2D6-418D-BBFB-03B7C9DAC08A}" type="pres">
      <dgm:prSet presAssocID="{2776C64E-EE22-4C2C-97EF-E6E9070B7AFE}" presName="hierChild2" presStyleCnt="0"/>
      <dgm:spPr/>
      <dgm:t>
        <a:bodyPr/>
        <a:lstStyle/>
        <a:p>
          <a:endParaRPr lang="ru-RU"/>
        </a:p>
      </dgm:t>
    </dgm:pt>
    <dgm:pt modelId="{2C289E0A-E8B5-4031-B565-F87986AA4837}" type="pres">
      <dgm:prSet presAssocID="{430432C8-63F0-4CD0-AD09-3CD720A70603}" presName="Name10" presStyleLbl="parChTrans1D2" presStyleIdx="0" presStyleCnt="2"/>
      <dgm:spPr/>
      <dgm:t>
        <a:bodyPr/>
        <a:lstStyle/>
        <a:p>
          <a:endParaRPr lang="ru-RU"/>
        </a:p>
      </dgm:t>
    </dgm:pt>
    <dgm:pt modelId="{1A07EDF5-AA71-4D1D-BAF4-D9F838156095}" type="pres">
      <dgm:prSet presAssocID="{FCE5B201-7394-4AFF-862D-E1045D864B86}" presName="hierRoot2" presStyleCnt="0"/>
      <dgm:spPr/>
      <dgm:t>
        <a:bodyPr/>
        <a:lstStyle/>
        <a:p>
          <a:endParaRPr lang="ru-RU"/>
        </a:p>
      </dgm:t>
    </dgm:pt>
    <dgm:pt modelId="{B593B915-0384-4A64-B273-4AA9A025B329}" type="pres">
      <dgm:prSet presAssocID="{FCE5B201-7394-4AFF-862D-E1045D864B86}" presName="composite2" presStyleCnt="0"/>
      <dgm:spPr/>
      <dgm:t>
        <a:bodyPr/>
        <a:lstStyle/>
        <a:p>
          <a:endParaRPr lang="ru-RU"/>
        </a:p>
      </dgm:t>
    </dgm:pt>
    <dgm:pt modelId="{B129130B-176F-42D6-B5F4-3217B5CE9AF9}" type="pres">
      <dgm:prSet presAssocID="{FCE5B201-7394-4AFF-862D-E1045D864B86}" presName="background2" presStyleLbl="node2" presStyleIdx="0" presStyleCnt="2"/>
      <dgm:spPr/>
      <dgm:t>
        <a:bodyPr/>
        <a:lstStyle/>
        <a:p>
          <a:endParaRPr lang="ru-RU"/>
        </a:p>
      </dgm:t>
    </dgm:pt>
    <dgm:pt modelId="{244A067B-DB84-426E-AB11-D111E2A6A062}" type="pres">
      <dgm:prSet presAssocID="{FCE5B201-7394-4AFF-862D-E1045D864B86}" presName="text2" presStyleLbl="fgAcc2" presStyleIdx="0" presStyleCnt="2">
        <dgm:presLayoutVars>
          <dgm:chPref val="3"/>
        </dgm:presLayoutVars>
      </dgm:prSet>
      <dgm:spPr/>
      <dgm:t>
        <a:bodyPr/>
        <a:lstStyle/>
        <a:p>
          <a:endParaRPr lang="ru-RU"/>
        </a:p>
      </dgm:t>
    </dgm:pt>
    <dgm:pt modelId="{6CCCB735-76B0-42EA-8A6E-C235BA04FC34}" type="pres">
      <dgm:prSet presAssocID="{FCE5B201-7394-4AFF-862D-E1045D864B86}" presName="hierChild3" presStyleCnt="0"/>
      <dgm:spPr/>
      <dgm:t>
        <a:bodyPr/>
        <a:lstStyle/>
        <a:p>
          <a:endParaRPr lang="ru-RU"/>
        </a:p>
      </dgm:t>
    </dgm:pt>
    <dgm:pt modelId="{11F8937E-2242-4B09-89DA-FF000CE4B0EB}" type="pres">
      <dgm:prSet presAssocID="{EB52AE01-2707-49EC-B8C3-1A1AFB17302C}" presName="Name17" presStyleLbl="parChTrans1D3" presStyleIdx="0" presStyleCnt="1"/>
      <dgm:spPr/>
      <dgm:t>
        <a:bodyPr/>
        <a:lstStyle/>
        <a:p>
          <a:endParaRPr lang="ru-RU"/>
        </a:p>
      </dgm:t>
    </dgm:pt>
    <dgm:pt modelId="{3A9DCA51-589F-4E15-8E71-2D1E9FBCA9BA}" type="pres">
      <dgm:prSet presAssocID="{70D5F2D4-E86A-408C-9AED-C4350A7B3CF1}" presName="hierRoot3" presStyleCnt="0"/>
      <dgm:spPr/>
      <dgm:t>
        <a:bodyPr/>
        <a:lstStyle/>
        <a:p>
          <a:endParaRPr lang="ru-RU"/>
        </a:p>
      </dgm:t>
    </dgm:pt>
    <dgm:pt modelId="{6D781C8A-064C-4AD9-A3C9-F747C4B844AC}" type="pres">
      <dgm:prSet presAssocID="{70D5F2D4-E86A-408C-9AED-C4350A7B3CF1}" presName="composite3" presStyleCnt="0"/>
      <dgm:spPr/>
      <dgm:t>
        <a:bodyPr/>
        <a:lstStyle/>
        <a:p>
          <a:endParaRPr lang="ru-RU"/>
        </a:p>
      </dgm:t>
    </dgm:pt>
    <dgm:pt modelId="{CE540B7F-EC10-496B-95C9-D0B900E1F6D2}" type="pres">
      <dgm:prSet presAssocID="{70D5F2D4-E86A-408C-9AED-C4350A7B3CF1}" presName="background3" presStyleLbl="node3" presStyleIdx="0" presStyleCnt="1"/>
      <dgm:spPr/>
      <dgm:t>
        <a:bodyPr/>
        <a:lstStyle/>
        <a:p>
          <a:endParaRPr lang="ru-RU"/>
        </a:p>
      </dgm:t>
    </dgm:pt>
    <dgm:pt modelId="{AB9FFBC1-4DE9-47E3-872E-671FB3A07582}" type="pres">
      <dgm:prSet presAssocID="{70D5F2D4-E86A-408C-9AED-C4350A7B3CF1}" presName="text3" presStyleLbl="fgAcc3" presStyleIdx="0" presStyleCnt="1" custLinFactNeighborX="-2045" custLinFactNeighborY="-14404">
        <dgm:presLayoutVars>
          <dgm:chPref val="3"/>
        </dgm:presLayoutVars>
      </dgm:prSet>
      <dgm:spPr/>
      <dgm:t>
        <a:bodyPr/>
        <a:lstStyle/>
        <a:p>
          <a:endParaRPr lang="ru-RU"/>
        </a:p>
      </dgm:t>
    </dgm:pt>
    <dgm:pt modelId="{0E6F4AF0-26CA-4017-8B07-56D84C87BC9E}" type="pres">
      <dgm:prSet presAssocID="{70D5F2D4-E86A-408C-9AED-C4350A7B3CF1}" presName="hierChild4" presStyleCnt="0"/>
      <dgm:spPr/>
      <dgm:t>
        <a:bodyPr/>
        <a:lstStyle/>
        <a:p>
          <a:endParaRPr lang="ru-RU"/>
        </a:p>
      </dgm:t>
    </dgm:pt>
    <dgm:pt modelId="{CA134A93-3592-4485-A790-76A887713651}" type="pres">
      <dgm:prSet presAssocID="{D18865E1-B20C-449B-839E-933E3F5E563B}" presName="Name10" presStyleLbl="parChTrans1D2" presStyleIdx="1" presStyleCnt="2"/>
      <dgm:spPr/>
      <dgm:t>
        <a:bodyPr/>
        <a:lstStyle/>
        <a:p>
          <a:endParaRPr lang="ru-RU"/>
        </a:p>
      </dgm:t>
    </dgm:pt>
    <dgm:pt modelId="{AB812D67-80FC-4609-A011-FB547D7996BF}" type="pres">
      <dgm:prSet presAssocID="{A4E14475-DFD8-40CF-BE7C-8F487780727C}" presName="hierRoot2" presStyleCnt="0"/>
      <dgm:spPr/>
      <dgm:t>
        <a:bodyPr/>
        <a:lstStyle/>
        <a:p>
          <a:endParaRPr lang="ru-RU"/>
        </a:p>
      </dgm:t>
    </dgm:pt>
    <dgm:pt modelId="{F0065529-2BC7-4F0B-A684-9B9B76695863}" type="pres">
      <dgm:prSet presAssocID="{A4E14475-DFD8-40CF-BE7C-8F487780727C}" presName="composite2" presStyleCnt="0"/>
      <dgm:spPr/>
      <dgm:t>
        <a:bodyPr/>
        <a:lstStyle/>
        <a:p>
          <a:endParaRPr lang="ru-RU"/>
        </a:p>
      </dgm:t>
    </dgm:pt>
    <dgm:pt modelId="{F31055AB-2820-41CA-8E28-CEEB76493971}" type="pres">
      <dgm:prSet presAssocID="{A4E14475-DFD8-40CF-BE7C-8F487780727C}" presName="background2" presStyleLbl="node2" presStyleIdx="1" presStyleCnt="2"/>
      <dgm:spPr/>
      <dgm:t>
        <a:bodyPr/>
        <a:lstStyle/>
        <a:p>
          <a:endParaRPr lang="ru-RU"/>
        </a:p>
      </dgm:t>
    </dgm:pt>
    <dgm:pt modelId="{9701D0D1-8C51-4E08-9078-457B790FB8B8}" type="pres">
      <dgm:prSet presAssocID="{A4E14475-DFD8-40CF-BE7C-8F487780727C}" presName="text2" presStyleLbl="fgAcc2" presStyleIdx="1" presStyleCnt="2">
        <dgm:presLayoutVars>
          <dgm:chPref val="3"/>
        </dgm:presLayoutVars>
      </dgm:prSet>
      <dgm:spPr/>
      <dgm:t>
        <a:bodyPr/>
        <a:lstStyle/>
        <a:p>
          <a:endParaRPr lang="ru-RU"/>
        </a:p>
      </dgm:t>
    </dgm:pt>
    <dgm:pt modelId="{342F1736-06DB-46FD-BFC2-23755B339F9F}" type="pres">
      <dgm:prSet presAssocID="{A4E14475-DFD8-40CF-BE7C-8F487780727C}" presName="hierChild3" presStyleCnt="0"/>
      <dgm:spPr/>
      <dgm:t>
        <a:bodyPr/>
        <a:lstStyle/>
        <a:p>
          <a:endParaRPr lang="ru-RU"/>
        </a:p>
      </dgm:t>
    </dgm:pt>
  </dgm:ptLst>
  <dgm:cxnLst>
    <dgm:cxn modelId="{9D2012B1-3732-47B5-9CEE-0D9FDEE16F7F}" type="presOf" srcId="{A4E14475-DFD8-40CF-BE7C-8F487780727C}" destId="{9701D0D1-8C51-4E08-9078-457B790FB8B8}" srcOrd="0" destOrd="0" presId="urn:microsoft.com/office/officeart/2005/8/layout/hierarchy1"/>
    <dgm:cxn modelId="{F41F9859-F617-4FE2-A8D3-8F08C0CF648B}" type="presOf" srcId="{108A39F1-7613-4FE0-9AB2-DDA02998B588}" destId="{FDDF5135-18DA-455B-81CF-966AC678FCBF}" srcOrd="0" destOrd="0" presId="urn:microsoft.com/office/officeart/2005/8/layout/hierarchy1"/>
    <dgm:cxn modelId="{1A990C4C-451C-40A9-99FD-11828BCE2685}" type="presOf" srcId="{D18865E1-B20C-449B-839E-933E3F5E563B}" destId="{CA134A93-3592-4485-A790-76A887713651}" srcOrd="0" destOrd="0" presId="urn:microsoft.com/office/officeart/2005/8/layout/hierarchy1"/>
    <dgm:cxn modelId="{EA711D2E-ED81-444B-8DF9-402AA0932D67}" type="presOf" srcId="{430432C8-63F0-4CD0-AD09-3CD720A70603}" destId="{2C289E0A-E8B5-4031-B565-F87986AA4837}" srcOrd="0" destOrd="0" presId="urn:microsoft.com/office/officeart/2005/8/layout/hierarchy1"/>
    <dgm:cxn modelId="{E05934A4-B818-4DB9-9A3E-4A26CAF2E476}" srcId="{2776C64E-EE22-4C2C-97EF-E6E9070B7AFE}" destId="{FCE5B201-7394-4AFF-862D-E1045D864B86}" srcOrd="0" destOrd="0" parTransId="{430432C8-63F0-4CD0-AD09-3CD720A70603}" sibTransId="{DEAE90C4-4F86-4719-A31B-101B816AABF6}"/>
    <dgm:cxn modelId="{87767812-E706-4151-8F36-E02A6FE898E7}" srcId="{2776C64E-EE22-4C2C-97EF-E6E9070B7AFE}" destId="{A4E14475-DFD8-40CF-BE7C-8F487780727C}" srcOrd="1" destOrd="0" parTransId="{D18865E1-B20C-449B-839E-933E3F5E563B}" sibTransId="{F58A5346-E67E-4BA7-83C7-6BF3D956FC68}"/>
    <dgm:cxn modelId="{AFBADA57-6045-47E5-A581-35E4102596C9}" type="presOf" srcId="{2776C64E-EE22-4C2C-97EF-E6E9070B7AFE}" destId="{0B604725-C91F-4B7C-B1F7-EF680608D978}" srcOrd="0" destOrd="0" presId="urn:microsoft.com/office/officeart/2005/8/layout/hierarchy1"/>
    <dgm:cxn modelId="{53A50014-4DB5-493E-B6EA-336E2F146ECF}" type="presOf" srcId="{FCE5B201-7394-4AFF-862D-E1045D864B86}" destId="{244A067B-DB84-426E-AB11-D111E2A6A062}" srcOrd="0" destOrd="0" presId="urn:microsoft.com/office/officeart/2005/8/layout/hierarchy1"/>
    <dgm:cxn modelId="{8BF8754B-1FA7-42AD-81E8-14E65ACADB4D}" srcId="{FCE5B201-7394-4AFF-862D-E1045D864B86}" destId="{70D5F2D4-E86A-408C-9AED-C4350A7B3CF1}" srcOrd="0" destOrd="0" parTransId="{EB52AE01-2707-49EC-B8C3-1A1AFB17302C}" sibTransId="{80C28210-8A8C-40BA-82D3-64DDFE138310}"/>
    <dgm:cxn modelId="{E9D5133A-62CD-45CE-8EF0-637E5576F30C}" srcId="{108A39F1-7613-4FE0-9AB2-DDA02998B588}" destId="{2776C64E-EE22-4C2C-97EF-E6E9070B7AFE}" srcOrd="0" destOrd="0" parTransId="{30C263BC-7BE9-46CA-9F36-ED8C6AA78490}" sibTransId="{C6D5B411-C393-4B51-844E-43A743F466CF}"/>
    <dgm:cxn modelId="{57AD71FC-6D3A-48C3-9DA3-AE54D50202EF}" type="presOf" srcId="{EB52AE01-2707-49EC-B8C3-1A1AFB17302C}" destId="{11F8937E-2242-4B09-89DA-FF000CE4B0EB}" srcOrd="0" destOrd="0" presId="urn:microsoft.com/office/officeart/2005/8/layout/hierarchy1"/>
    <dgm:cxn modelId="{CA571D16-0709-4126-921C-11B0EBEF3A4E}" type="presOf" srcId="{70D5F2D4-E86A-408C-9AED-C4350A7B3CF1}" destId="{AB9FFBC1-4DE9-47E3-872E-671FB3A07582}" srcOrd="0" destOrd="0" presId="urn:microsoft.com/office/officeart/2005/8/layout/hierarchy1"/>
    <dgm:cxn modelId="{63989523-D678-43A7-BED7-5F51C1F16CB5}" type="presParOf" srcId="{FDDF5135-18DA-455B-81CF-966AC678FCBF}" destId="{CD897BC2-88CC-42A7-B1E6-5939AF5632CB}" srcOrd="0" destOrd="0" presId="urn:microsoft.com/office/officeart/2005/8/layout/hierarchy1"/>
    <dgm:cxn modelId="{9C931610-8628-4CFA-88D9-6F6C86F664C8}" type="presParOf" srcId="{CD897BC2-88CC-42A7-B1E6-5939AF5632CB}" destId="{8178BD69-3D12-4D4D-86BF-BB047DD44141}" srcOrd="0" destOrd="0" presId="urn:microsoft.com/office/officeart/2005/8/layout/hierarchy1"/>
    <dgm:cxn modelId="{1F0CCA39-5070-493E-98C5-3D4B7C0C5A46}" type="presParOf" srcId="{8178BD69-3D12-4D4D-86BF-BB047DD44141}" destId="{38CB81CD-62DB-4E9E-83AB-301379B7656F}" srcOrd="0" destOrd="0" presId="urn:microsoft.com/office/officeart/2005/8/layout/hierarchy1"/>
    <dgm:cxn modelId="{DE016252-6F5A-4F33-ABF5-4453303F1146}" type="presParOf" srcId="{8178BD69-3D12-4D4D-86BF-BB047DD44141}" destId="{0B604725-C91F-4B7C-B1F7-EF680608D978}" srcOrd="1" destOrd="0" presId="urn:microsoft.com/office/officeart/2005/8/layout/hierarchy1"/>
    <dgm:cxn modelId="{BAE37EA3-7EA3-42D8-B05A-6B3895FD013D}" type="presParOf" srcId="{CD897BC2-88CC-42A7-B1E6-5939AF5632CB}" destId="{B2620583-C2D6-418D-BBFB-03B7C9DAC08A}" srcOrd="1" destOrd="0" presId="urn:microsoft.com/office/officeart/2005/8/layout/hierarchy1"/>
    <dgm:cxn modelId="{9FF26070-5F18-472A-8C6B-8573A6F2A173}" type="presParOf" srcId="{B2620583-C2D6-418D-BBFB-03B7C9DAC08A}" destId="{2C289E0A-E8B5-4031-B565-F87986AA4837}" srcOrd="0" destOrd="0" presId="urn:microsoft.com/office/officeart/2005/8/layout/hierarchy1"/>
    <dgm:cxn modelId="{2B52AB59-D784-4B72-B0B5-77A7BFFCE20C}" type="presParOf" srcId="{B2620583-C2D6-418D-BBFB-03B7C9DAC08A}" destId="{1A07EDF5-AA71-4D1D-BAF4-D9F838156095}" srcOrd="1" destOrd="0" presId="urn:microsoft.com/office/officeart/2005/8/layout/hierarchy1"/>
    <dgm:cxn modelId="{233C1EF1-57BE-49BE-903D-DBB27CBB4062}" type="presParOf" srcId="{1A07EDF5-AA71-4D1D-BAF4-D9F838156095}" destId="{B593B915-0384-4A64-B273-4AA9A025B329}" srcOrd="0" destOrd="0" presId="urn:microsoft.com/office/officeart/2005/8/layout/hierarchy1"/>
    <dgm:cxn modelId="{961D6F5D-A27F-4B13-A1A8-84FDAE942EA4}" type="presParOf" srcId="{B593B915-0384-4A64-B273-4AA9A025B329}" destId="{B129130B-176F-42D6-B5F4-3217B5CE9AF9}" srcOrd="0" destOrd="0" presId="urn:microsoft.com/office/officeart/2005/8/layout/hierarchy1"/>
    <dgm:cxn modelId="{6975284D-D459-439E-A7A9-D184639DB01D}" type="presParOf" srcId="{B593B915-0384-4A64-B273-4AA9A025B329}" destId="{244A067B-DB84-426E-AB11-D111E2A6A062}" srcOrd="1" destOrd="0" presId="urn:microsoft.com/office/officeart/2005/8/layout/hierarchy1"/>
    <dgm:cxn modelId="{B2C7D080-8438-443C-BFC4-464740549BB9}" type="presParOf" srcId="{1A07EDF5-AA71-4D1D-BAF4-D9F838156095}" destId="{6CCCB735-76B0-42EA-8A6E-C235BA04FC34}" srcOrd="1" destOrd="0" presId="urn:microsoft.com/office/officeart/2005/8/layout/hierarchy1"/>
    <dgm:cxn modelId="{BE32A111-821D-4517-8B12-CE130770B835}" type="presParOf" srcId="{6CCCB735-76B0-42EA-8A6E-C235BA04FC34}" destId="{11F8937E-2242-4B09-89DA-FF000CE4B0EB}" srcOrd="0" destOrd="0" presId="urn:microsoft.com/office/officeart/2005/8/layout/hierarchy1"/>
    <dgm:cxn modelId="{8440692E-8569-4729-951E-8BE9D6C8B20C}" type="presParOf" srcId="{6CCCB735-76B0-42EA-8A6E-C235BA04FC34}" destId="{3A9DCA51-589F-4E15-8E71-2D1E9FBCA9BA}" srcOrd="1" destOrd="0" presId="urn:microsoft.com/office/officeart/2005/8/layout/hierarchy1"/>
    <dgm:cxn modelId="{AF1E3005-7A5D-48B7-A055-14128CE34D90}" type="presParOf" srcId="{3A9DCA51-589F-4E15-8E71-2D1E9FBCA9BA}" destId="{6D781C8A-064C-4AD9-A3C9-F747C4B844AC}" srcOrd="0" destOrd="0" presId="urn:microsoft.com/office/officeart/2005/8/layout/hierarchy1"/>
    <dgm:cxn modelId="{9C7A738E-C076-4DF2-8B04-36100AF50EB2}" type="presParOf" srcId="{6D781C8A-064C-4AD9-A3C9-F747C4B844AC}" destId="{CE540B7F-EC10-496B-95C9-D0B900E1F6D2}" srcOrd="0" destOrd="0" presId="urn:microsoft.com/office/officeart/2005/8/layout/hierarchy1"/>
    <dgm:cxn modelId="{2461E49F-8A46-4CC6-86D1-4C1E9ECAF409}" type="presParOf" srcId="{6D781C8A-064C-4AD9-A3C9-F747C4B844AC}" destId="{AB9FFBC1-4DE9-47E3-872E-671FB3A07582}" srcOrd="1" destOrd="0" presId="urn:microsoft.com/office/officeart/2005/8/layout/hierarchy1"/>
    <dgm:cxn modelId="{85CE7B15-E0C9-4F8E-A6A3-8B13DCE5117D}" type="presParOf" srcId="{3A9DCA51-589F-4E15-8E71-2D1E9FBCA9BA}" destId="{0E6F4AF0-26CA-4017-8B07-56D84C87BC9E}" srcOrd="1" destOrd="0" presId="urn:microsoft.com/office/officeart/2005/8/layout/hierarchy1"/>
    <dgm:cxn modelId="{C646D9DB-F557-4706-BEBC-030A8993FB3E}" type="presParOf" srcId="{B2620583-C2D6-418D-BBFB-03B7C9DAC08A}" destId="{CA134A93-3592-4485-A790-76A887713651}" srcOrd="2" destOrd="0" presId="urn:microsoft.com/office/officeart/2005/8/layout/hierarchy1"/>
    <dgm:cxn modelId="{29F64A8E-9A33-41D1-8662-393F470B8053}" type="presParOf" srcId="{B2620583-C2D6-418D-BBFB-03B7C9DAC08A}" destId="{AB812D67-80FC-4609-A011-FB547D7996BF}" srcOrd="3" destOrd="0" presId="urn:microsoft.com/office/officeart/2005/8/layout/hierarchy1"/>
    <dgm:cxn modelId="{A482391C-1682-4EC5-8345-92F2B25C94C2}" type="presParOf" srcId="{AB812D67-80FC-4609-A011-FB547D7996BF}" destId="{F0065529-2BC7-4F0B-A684-9B9B76695863}" srcOrd="0" destOrd="0" presId="urn:microsoft.com/office/officeart/2005/8/layout/hierarchy1"/>
    <dgm:cxn modelId="{3A854739-77FB-4632-AA3C-BC284726869B}" type="presParOf" srcId="{F0065529-2BC7-4F0B-A684-9B9B76695863}" destId="{F31055AB-2820-41CA-8E28-CEEB76493971}" srcOrd="0" destOrd="0" presId="urn:microsoft.com/office/officeart/2005/8/layout/hierarchy1"/>
    <dgm:cxn modelId="{B93C8D9E-FF37-4D80-8FB3-C77C09590FA9}" type="presParOf" srcId="{F0065529-2BC7-4F0B-A684-9B9B76695863}" destId="{9701D0D1-8C51-4E08-9078-457B790FB8B8}" srcOrd="1" destOrd="0" presId="urn:microsoft.com/office/officeart/2005/8/layout/hierarchy1"/>
    <dgm:cxn modelId="{E9B100D2-5326-43CC-A5AA-911E1DB4663B}" type="presParOf" srcId="{AB812D67-80FC-4609-A011-FB547D7996BF}" destId="{342F1736-06DB-46FD-BFC2-23755B339F9F}"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E92B86-9FFF-4BD7-9F62-8BCA0F3CE3CA}"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ru-RU"/>
        </a:p>
      </dgm:t>
    </dgm:pt>
    <dgm:pt modelId="{2768DD17-B529-41E7-A8CD-2B9A6227AC76}">
      <dgm:prSet phldrT="[Текст]" custT="1"/>
      <dgm:spPr/>
      <dgm:t>
        <a:bodyPr/>
        <a:lstStyle/>
        <a:p>
          <a:pPr algn="ctr"/>
          <a:r>
            <a:rPr lang="uk-UA" sz="2000" noProof="0" dirty="0" smtClean="0"/>
            <a:t>факти неналежної поведінки судді, що повідомляються у дисциплінарній скарзі, вже були предметом перевірки та розгляду і щодо них відмовлено у відкритті дисциплінарної справи або ухвалено рішення у дисциплінарній справі</a:t>
          </a:r>
          <a:endParaRPr lang="uk-UA" sz="2000" noProof="0" dirty="0"/>
        </a:p>
      </dgm:t>
    </dgm:pt>
    <dgm:pt modelId="{D57B185B-64AA-48C9-B8B4-9BA6AB57FB56}" type="parTrans" cxnId="{CCA04F69-CBFE-4189-927D-95F8EFC1F28C}">
      <dgm:prSet/>
      <dgm:spPr/>
      <dgm:t>
        <a:bodyPr/>
        <a:lstStyle/>
        <a:p>
          <a:endParaRPr lang="ru-RU"/>
        </a:p>
      </dgm:t>
    </dgm:pt>
    <dgm:pt modelId="{769C8FDA-A628-46DC-B243-9BE841D24591}" type="sibTrans" cxnId="{CCA04F69-CBFE-4189-927D-95F8EFC1F28C}">
      <dgm:prSet/>
      <dgm:spPr/>
      <dgm:t>
        <a:bodyPr/>
        <a:lstStyle/>
        <a:p>
          <a:endParaRPr lang="ru-RU"/>
        </a:p>
      </dgm:t>
    </dgm:pt>
    <dgm:pt modelId="{90995DF3-CFD5-409D-8960-3233A2716013}">
      <dgm:prSet phldrT="[Текст]" custT="1"/>
      <dgm:spPr/>
      <dgm:t>
        <a:bodyPr/>
        <a:lstStyle/>
        <a:p>
          <a:pPr algn="ctr"/>
          <a:r>
            <a:rPr lang="uk-UA" sz="2000" noProof="0" dirty="0" smtClean="0"/>
            <a:t>закінчився встановлений законом строк для притягнення судді до дисциплінарної відповідальності</a:t>
          </a:r>
          <a:endParaRPr lang="uk-UA" sz="2000" noProof="0" dirty="0"/>
        </a:p>
      </dgm:t>
    </dgm:pt>
    <dgm:pt modelId="{C75C065F-1232-48D1-8C1E-3E5FD92163B1}" type="parTrans" cxnId="{B1586948-559B-4037-8698-30A9D471DA16}">
      <dgm:prSet/>
      <dgm:spPr/>
      <dgm:t>
        <a:bodyPr/>
        <a:lstStyle/>
        <a:p>
          <a:endParaRPr lang="ru-RU"/>
        </a:p>
      </dgm:t>
    </dgm:pt>
    <dgm:pt modelId="{DF2E57CE-0E3C-4535-929C-976FFD499D3D}" type="sibTrans" cxnId="{B1586948-559B-4037-8698-30A9D471DA16}">
      <dgm:prSet/>
      <dgm:spPr/>
      <dgm:t>
        <a:bodyPr/>
        <a:lstStyle/>
        <a:p>
          <a:endParaRPr lang="ru-RU"/>
        </a:p>
      </dgm:t>
    </dgm:pt>
    <dgm:pt modelId="{DFD0EC4F-06F2-4E8D-8E44-CBEAD83BCE6A}">
      <dgm:prSet phldrT="[Текст]" custT="1"/>
      <dgm:spPr/>
      <dgm:t>
        <a:bodyPr/>
        <a:lstStyle/>
        <a:p>
          <a:pPr algn="ctr"/>
          <a:r>
            <a:rPr lang="uk-UA" sz="2000" noProof="0" dirty="0" smtClean="0"/>
            <a:t>очевидною метою подання скарги є спонукання судді до ухвалення певного судового рішення</a:t>
          </a:r>
          <a:endParaRPr lang="uk-UA" sz="2000" noProof="0" dirty="0"/>
        </a:p>
      </dgm:t>
    </dgm:pt>
    <dgm:pt modelId="{406A259C-1332-4085-A850-91006E4B23B8}" type="parTrans" cxnId="{48AC33E7-158E-46B3-AF42-81ABFF5FF0FA}">
      <dgm:prSet/>
      <dgm:spPr/>
      <dgm:t>
        <a:bodyPr/>
        <a:lstStyle/>
        <a:p>
          <a:endParaRPr lang="ru-RU"/>
        </a:p>
      </dgm:t>
    </dgm:pt>
    <dgm:pt modelId="{16FD999B-C161-4573-A40A-F6EAC05F2E82}" type="sibTrans" cxnId="{48AC33E7-158E-46B3-AF42-81ABFF5FF0FA}">
      <dgm:prSet/>
      <dgm:spPr/>
      <dgm:t>
        <a:bodyPr/>
        <a:lstStyle/>
        <a:p>
          <a:endParaRPr lang="ru-RU"/>
        </a:p>
      </dgm:t>
    </dgm:pt>
    <dgm:pt modelId="{E76AE6B2-3F0D-4836-B9F7-9E1ADB663CFD}">
      <dgm:prSet phldrT="[Текст]" custT="1"/>
      <dgm:spPr/>
      <dgm:t>
        <a:bodyPr/>
        <a:lstStyle/>
        <a:p>
          <a:pPr algn="ctr"/>
          <a:r>
            <a:rPr lang="uk-UA" sz="2000" noProof="0" dirty="0" smtClean="0"/>
            <a:t>суть скарги зводиться лише до незгоди із судовим рішенням</a:t>
          </a:r>
          <a:endParaRPr lang="uk-UA" sz="2000" noProof="0" dirty="0"/>
        </a:p>
      </dgm:t>
    </dgm:pt>
    <dgm:pt modelId="{1A5A419B-6421-4CF7-9501-9AE4DE84A2C5}" type="parTrans" cxnId="{0B6B6ECD-ED2F-4BE1-A24E-A358886B9A02}">
      <dgm:prSet/>
      <dgm:spPr/>
      <dgm:t>
        <a:bodyPr/>
        <a:lstStyle/>
        <a:p>
          <a:endParaRPr lang="ru-RU"/>
        </a:p>
      </dgm:t>
    </dgm:pt>
    <dgm:pt modelId="{6205F4F7-5787-475C-842B-9461EA4F32A9}" type="sibTrans" cxnId="{0B6B6ECD-ED2F-4BE1-A24E-A358886B9A02}">
      <dgm:prSet/>
      <dgm:spPr/>
      <dgm:t>
        <a:bodyPr/>
        <a:lstStyle/>
        <a:p>
          <a:endParaRPr lang="ru-RU"/>
        </a:p>
      </dgm:t>
    </dgm:pt>
    <dgm:pt modelId="{2E5A0C6F-1302-4BD8-BF96-1E59F7F58AB6}" type="pres">
      <dgm:prSet presAssocID="{09E92B86-9FFF-4BD7-9F62-8BCA0F3CE3CA}" presName="linear" presStyleCnt="0">
        <dgm:presLayoutVars>
          <dgm:animLvl val="lvl"/>
          <dgm:resizeHandles val="exact"/>
        </dgm:presLayoutVars>
      </dgm:prSet>
      <dgm:spPr/>
      <dgm:t>
        <a:bodyPr/>
        <a:lstStyle/>
        <a:p>
          <a:endParaRPr lang="uk-UA"/>
        </a:p>
      </dgm:t>
    </dgm:pt>
    <dgm:pt modelId="{C9B8335D-F373-4DEE-916A-BFEF9AC4E3CD}" type="pres">
      <dgm:prSet presAssocID="{2768DD17-B529-41E7-A8CD-2B9A6227AC76}" presName="parentText" presStyleLbl="node1" presStyleIdx="0" presStyleCnt="4">
        <dgm:presLayoutVars>
          <dgm:chMax val="0"/>
          <dgm:bulletEnabled val="1"/>
        </dgm:presLayoutVars>
      </dgm:prSet>
      <dgm:spPr/>
      <dgm:t>
        <a:bodyPr/>
        <a:lstStyle/>
        <a:p>
          <a:endParaRPr lang="uk-UA"/>
        </a:p>
      </dgm:t>
    </dgm:pt>
    <dgm:pt modelId="{6F72D274-6587-44F2-80D6-2C61B004E145}" type="pres">
      <dgm:prSet presAssocID="{769C8FDA-A628-46DC-B243-9BE841D24591}" presName="spacer" presStyleCnt="0"/>
      <dgm:spPr/>
    </dgm:pt>
    <dgm:pt modelId="{04FFF6C6-EE8B-4E5E-B945-63B56C792C33}" type="pres">
      <dgm:prSet presAssocID="{90995DF3-CFD5-409D-8960-3233A2716013}" presName="parentText" presStyleLbl="node1" presStyleIdx="1" presStyleCnt="4">
        <dgm:presLayoutVars>
          <dgm:chMax val="0"/>
          <dgm:bulletEnabled val="1"/>
        </dgm:presLayoutVars>
      </dgm:prSet>
      <dgm:spPr/>
      <dgm:t>
        <a:bodyPr/>
        <a:lstStyle/>
        <a:p>
          <a:endParaRPr lang="uk-UA"/>
        </a:p>
      </dgm:t>
    </dgm:pt>
    <dgm:pt modelId="{E43CB69A-6F71-49E9-A352-DF4B5EFD75CE}" type="pres">
      <dgm:prSet presAssocID="{DF2E57CE-0E3C-4535-929C-976FFD499D3D}" presName="spacer" presStyleCnt="0"/>
      <dgm:spPr/>
    </dgm:pt>
    <dgm:pt modelId="{A1CB039A-74E8-4CB1-BF2D-9AD3AE115D7E}" type="pres">
      <dgm:prSet presAssocID="{DFD0EC4F-06F2-4E8D-8E44-CBEAD83BCE6A}" presName="parentText" presStyleLbl="node1" presStyleIdx="2" presStyleCnt="4">
        <dgm:presLayoutVars>
          <dgm:chMax val="0"/>
          <dgm:bulletEnabled val="1"/>
        </dgm:presLayoutVars>
      </dgm:prSet>
      <dgm:spPr/>
      <dgm:t>
        <a:bodyPr/>
        <a:lstStyle/>
        <a:p>
          <a:endParaRPr lang="uk-UA"/>
        </a:p>
      </dgm:t>
    </dgm:pt>
    <dgm:pt modelId="{1CBA65A9-6378-4166-9FB1-6AFBA149E731}" type="pres">
      <dgm:prSet presAssocID="{16FD999B-C161-4573-A40A-F6EAC05F2E82}" presName="spacer" presStyleCnt="0"/>
      <dgm:spPr/>
    </dgm:pt>
    <dgm:pt modelId="{29C1CB90-60BC-4CA5-8BD0-55F978E2FB2D}" type="pres">
      <dgm:prSet presAssocID="{E76AE6B2-3F0D-4836-B9F7-9E1ADB663CFD}" presName="parentText" presStyleLbl="node1" presStyleIdx="3" presStyleCnt="4" custScaleY="91470" custLinFactNeighborX="-21622" custLinFactNeighborY="-94866">
        <dgm:presLayoutVars>
          <dgm:chMax val="0"/>
          <dgm:bulletEnabled val="1"/>
        </dgm:presLayoutVars>
      </dgm:prSet>
      <dgm:spPr/>
      <dgm:t>
        <a:bodyPr/>
        <a:lstStyle/>
        <a:p>
          <a:endParaRPr lang="uk-UA"/>
        </a:p>
      </dgm:t>
    </dgm:pt>
  </dgm:ptLst>
  <dgm:cxnLst>
    <dgm:cxn modelId="{0B6B6ECD-ED2F-4BE1-A24E-A358886B9A02}" srcId="{09E92B86-9FFF-4BD7-9F62-8BCA0F3CE3CA}" destId="{E76AE6B2-3F0D-4836-B9F7-9E1ADB663CFD}" srcOrd="3" destOrd="0" parTransId="{1A5A419B-6421-4CF7-9501-9AE4DE84A2C5}" sibTransId="{6205F4F7-5787-475C-842B-9461EA4F32A9}"/>
    <dgm:cxn modelId="{B1586948-559B-4037-8698-30A9D471DA16}" srcId="{09E92B86-9FFF-4BD7-9F62-8BCA0F3CE3CA}" destId="{90995DF3-CFD5-409D-8960-3233A2716013}" srcOrd="1" destOrd="0" parTransId="{C75C065F-1232-48D1-8C1E-3E5FD92163B1}" sibTransId="{DF2E57CE-0E3C-4535-929C-976FFD499D3D}"/>
    <dgm:cxn modelId="{B19B7003-487B-45CD-A32C-9E11E3D33EC1}" type="presOf" srcId="{90995DF3-CFD5-409D-8960-3233A2716013}" destId="{04FFF6C6-EE8B-4E5E-B945-63B56C792C33}" srcOrd="0" destOrd="0" presId="urn:microsoft.com/office/officeart/2005/8/layout/vList2"/>
    <dgm:cxn modelId="{796655D2-D093-4F3A-8A79-B8AC001D7836}" type="presOf" srcId="{2768DD17-B529-41E7-A8CD-2B9A6227AC76}" destId="{C9B8335D-F373-4DEE-916A-BFEF9AC4E3CD}" srcOrd="0" destOrd="0" presId="urn:microsoft.com/office/officeart/2005/8/layout/vList2"/>
    <dgm:cxn modelId="{011FA454-D834-4623-87D9-B6384C46FB7B}" type="presOf" srcId="{E76AE6B2-3F0D-4836-B9F7-9E1ADB663CFD}" destId="{29C1CB90-60BC-4CA5-8BD0-55F978E2FB2D}" srcOrd="0" destOrd="0" presId="urn:microsoft.com/office/officeart/2005/8/layout/vList2"/>
    <dgm:cxn modelId="{48AC33E7-158E-46B3-AF42-81ABFF5FF0FA}" srcId="{09E92B86-9FFF-4BD7-9F62-8BCA0F3CE3CA}" destId="{DFD0EC4F-06F2-4E8D-8E44-CBEAD83BCE6A}" srcOrd="2" destOrd="0" parTransId="{406A259C-1332-4085-A850-91006E4B23B8}" sibTransId="{16FD999B-C161-4573-A40A-F6EAC05F2E82}"/>
    <dgm:cxn modelId="{720B5E1A-A289-4BFF-AE51-6EFBF164DD04}" type="presOf" srcId="{DFD0EC4F-06F2-4E8D-8E44-CBEAD83BCE6A}" destId="{A1CB039A-74E8-4CB1-BF2D-9AD3AE115D7E}" srcOrd="0" destOrd="0" presId="urn:microsoft.com/office/officeart/2005/8/layout/vList2"/>
    <dgm:cxn modelId="{BA406A96-D6AC-4250-BCB4-3AEBC22AB321}" type="presOf" srcId="{09E92B86-9FFF-4BD7-9F62-8BCA0F3CE3CA}" destId="{2E5A0C6F-1302-4BD8-BF96-1E59F7F58AB6}" srcOrd="0" destOrd="0" presId="urn:microsoft.com/office/officeart/2005/8/layout/vList2"/>
    <dgm:cxn modelId="{CCA04F69-CBFE-4189-927D-95F8EFC1F28C}" srcId="{09E92B86-9FFF-4BD7-9F62-8BCA0F3CE3CA}" destId="{2768DD17-B529-41E7-A8CD-2B9A6227AC76}" srcOrd="0" destOrd="0" parTransId="{D57B185B-64AA-48C9-B8B4-9BA6AB57FB56}" sibTransId="{769C8FDA-A628-46DC-B243-9BE841D24591}"/>
    <dgm:cxn modelId="{48CB24C2-51A2-4857-AAAE-D12BE50ECBD0}" type="presParOf" srcId="{2E5A0C6F-1302-4BD8-BF96-1E59F7F58AB6}" destId="{C9B8335D-F373-4DEE-916A-BFEF9AC4E3CD}" srcOrd="0" destOrd="0" presId="urn:microsoft.com/office/officeart/2005/8/layout/vList2"/>
    <dgm:cxn modelId="{A2F0090C-6765-4939-875B-BC6604BA9125}" type="presParOf" srcId="{2E5A0C6F-1302-4BD8-BF96-1E59F7F58AB6}" destId="{6F72D274-6587-44F2-80D6-2C61B004E145}" srcOrd="1" destOrd="0" presId="urn:microsoft.com/office/officeart/2005/8/layout/vList2"/>
    <dgm:cxn modelId="{75790D65-E0CF-4E11-8AF9-35A3B9C96163}" type="presParOf" srcId="{2E5A0C6F-1302-4BD8-BF96-1E59F7F58AB6}" destId="{04FFF6C6-EE8B-4E5E-B945-63B56C792C33}" srcOrd="2" destOrd="0" presId="urn:microsoft.com/office/officeart/2005/8/layout/vList2"/>
    <dgm:cxn modelId="{74304391-6E2F-4035-9577-E963B406EB77}" type="presParOf" srcId="{2E5A0C6F-1302-4BD8-BF96-1E59F7F58AB6}" destId="{E43CB69A-6F71-49E9-A352-DF4B5EFD75CE}" srcOrd="3" destOrd="0" presId="urn:microsoft.com/office/officeart/2005/8/layout/vList2"/>
    <dgm:cxn modelId="{D04C2D76-9C8C-4E6E-88FE-8DDFD1D81448}" type="presParOf" srcId="{2E5A0C6F-1302-4BD8-BF96-1E59F7F58AB6}" destId="{A1CB039A-74E8-4CB1-BF2D-9AD3AE115D7E}" srcOrd="4" destOrd="0" presId="urn:microsoft.com/office/officeart/2005/8/layout/vList2"/>
    <dgm:cxn modelId="{113DDCBA-B626-43F5-A147-E40AE9C0555C}" type="presParOf" srcId="{2E5A0C6F-1302-4BD8-BF96-1E59F7F58AB6}" destId="{1CBA65A9-6378-4166-9FB1-6AFBA149E731}" srcOrd="5" destOrd="0" presId="urn:microsoft.com/office/officeart/2005/8/layout/vList2"/>
    <dgm:cxn modelId="{BDC3DA4E-B0D4-4864-90DD-9EA2C27F4C68}" type="presParOf" srcId="{2E5A0C6F-1302-4BD8-BF96-1E59F7F58AB6}" destId="{29C1CB90-60BC-4CA5-8BD0-55F978E2FB2D}"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45148C-F598-4EBB-8AAA-0ADEE66409BA}" type="doc">
      <dgm:prSet loTypeId="urn:microsoft.com/office/officeart/2005/8/layout/matrix3" loCatId="matrix" qsTypeId="urn:microsoft.com/office/officeart/2005/8/quickstyle/simple2" qsCatId="simple" csTypeId="urn:microsoft.com/office/officeart/2005/8/colors/accent3_2" csCatId="accent3" phldr="1"/>
      <dgm:spPr/>
      <dgm:t>
        <a:bodyPr/>
        <a:lstStyle/>
        <a:p>
          <a:endParaRPr lang="uk-UA"/>
        </a:p>
      </dgm:t>
    </dgm:pt>
    <dgm:pt modelId="{B74F550B-2D26-4872-BE37-1619254B2C6E}">
      <dgm:prSet custT="1"/>
      <dgm:spPr>
        <a:xfrm>
          <a:off x="2281784" y="429966"/>
          <a:ext cx="1765125" cy="1765125"/>
        </a:xfrm>
      </dgm:spPr>
      <dgm:t>
        <a:bodyPr/>
        <a:lstStyle/>
        <a:p>
          <a:pPr rtl="0"/>
          <a:r>
            <a:rPr lang="uk-UA" sz="1700" dirty="0" smtClean="0">
              <a:latin typeface="+mn-lt"/>
              <a:ea typeface="+mn-ea"/>
              <a:cs typeface="+mn-cs"/>
            </a:rPr>
            <a:t>1. </a:t>
          </a:r>
          <a:r>
            <a:rPr lang="uk-UA" sz="1700" b="0" i="0" dirty="0" smtClean="0">
              <a:latin typeface="+mn-lt"/>
            </a:rPr>
            <a:t>Одержання суддею копії рішення Дисциплінарної палати про відкриття або відмову у відкритті дисциплінарної справи</a:t>
          </a:r>
          <a:endParaRPr lang="uk-UA" sz="1700" b="0" i="0" dirty="0">
            <a:latin typeface="+mn-lt"/>
            <a:ea typeface="+mn-ea"/>
            <a:cs typeface="+mn-cs"/>
          </a:endParaRPr>
        </a:p>
      </dgm:t>
    </dgm:pt>
    <dgm:pt modelId="{5A93CE15-685E-483E-B1A1-963724E3BA57}" type="parTrans" cxnId="{93ED624B-B1EF-41E5-8BBD-46520E9E9C7A}">
      <dgm:prSet/>
      <dgm:spPr/>
      <dgm:t>
        <a:bodyPr/>
        <a:lstStyle/>
        <a:p>
          <a:endParaRPr lang="uk-UA"/>
        </a:p>
      </dgm:t>
    </dgm:pt>
    <dgm:pt modelId="{78E681FD-EF6F-44A6-B06A-0FDFD5D4A404}" type="sibTrans" cxnId="{93ED624B-B1EF-41E5-8BBD-46520E9E9C7A}">
      <dgm:prSet/>
      <dgm:spPr/>
      <dgm:t>
        <a:bodyPr/>
        <a:lstStyle/>
        <a:p>
          <a:endParaRPr lang="uk-UA"/>
        </a:p>
      </dgm:t>
    </dgm:pt>
    <dgm:pt modelId="{DE7AC157-8EA9-4A30-8BCA-95853332DB35}">
      <dgm:prSet custT="1"/>
      <dgm:spPr>
        <a:xfrm>
          <a:off x="4182689" y="429966"/>
          <a:ext cx="1765125" cy="1765125"/>
        </a:xfrm>
      </dgm:spPr>
      <dgm:t>
        <a:bodyPr/>
        <a:lstStyle/>
        <a:p>
          <a:r>
            <a:rPr lang="ru-RU" sz="1700" dirty="0" smtClean="0">
              <a:latin typeface="+mn-lt"/>
              <a:ea typeface="+mn-ea"/>
              <a:cs typeface="+mn-cs"/>
            </a:rPr>
            <a:t>2</a:t>
          </a:r>
          <a:r>
            <a:rPr lang="uk-UA" sz="1700" noProof="0" dirty="0" smtClean="0">
              <a:latin typeface="+mn-lt"/>
              <a:ea typeface="+mn-ea"/>
              <a:cs typeface="+mn-cs"/>
            </a:rPr>
            <a:t>. П</a:t>
          </a:r>
          <a:r>
            <a:rPr lang="uk-UA" sz="1700" noProof="0" dirty="0" smtClean="0">
              <a:latin typeface="+mn-lt"/>
            </a:rPr>
            <a:t>ідготовка судді до розгляду дисциплінарної справи Дисциплінарною палатою</a:t>
          </a:r>
          <a:endParaRPr lang="uk-UA" sz="1700" noProof="0" dirty="0">
            <a:latin typeface="+mn-lt"/>
            <a:ea typeface="+mn-ea"/>
            <a:cs typeface="+mn-cs"/>
          </a:endParaRPr>
        </a:p>
      </dgm:t>
    </dgm:pt>
    <dgm:pt modelId="{A7C7D827-167D-4CAD-9021-E0833D86C2E4}" type="parTrans" cxnId="{B92EFF93-EA67-4965-9885-9AA8307A2591}">
      <dgm:prSet/>
      <dgm:spPr/>
      <dgm:t>
        <a:bodyPr/>
        <a:lstStyle/>
        <a:p>
          <a:endParaRPr lang="uk-UA"/>
        </a:p>
      </dgm:t>
    </dgm:pt>
    <dgm:pt modelId="{FF89F80F-2904-4EA9-9507-A6DB01BB9B0C}" type="sibTrans" cxnId="{B92EFF93-EA67-4965-9885-9AA8307A2591}">
      <dgm:prSet/>
      <dgm:spPr/>
      <dgm:t>
        <a:bodyPr/>
        <a:lstStyle/>
        <a:p>
          <a:endParaRPr lang="uk-UA"/>
        </a:p>
      </dgm:t>
    </dgm:pt>
    <dgm:pt modelId="{E81ABE9C-07F1-4CB5-890E-DDBECF439FD7}">
      <dgm:prSet custT="1"/>
      <dgm:spPr>
        <a:xfrm>
          <a:off x="2281784" y="2330870"/>
          <a:ext cx="1765125" cy="1765125"/>
        </a:xfrm>
      </dgm:spPr>
      <dgm:t>
        <a:bodyPr/>
        <a:lstStyle/>
        <a:p>
          <a:r>
            <a:rPr lang="uk-UA" sz="1700" dirty="0" smtClean="0">
              <a:latin typeface="+mn-lt"/>
              <a:ea typeface="+mn-ea"/>
              <a:cs typeface="+mn-cs"/>
            </a:rPr>
            <a:t>3. У</a:t>
          </a:r>
          <a:r>
            <a:rPr lang="uk-UA" sz="1700" dirty="0" smtClean="0">
              <a:latin typeface="+mn-lt"/>
            </a:rPr>
            <a:t>часть судді у розгляді дисциплінарної справи Дисциплінарною палатою, наслідком якого є прийняття відповідного рішення</a:t>
          </a:r>
          <a:endParaRPr lang="uk-UA" sz="1700" dirty="0">
            <a:latin typeface="+mn-lt"/>
            <a:ea typeface="+mn-ea"/>
            <a:cs typeface="+mn-cs"/>
          </a:endParaRPr>
        </a:p>
      </dgm:t>
    </dgm:pt>
    <dgm:pt modelId="{5383E139-C94B-4049-A412-0090FBD55C03}" type="parTrans" cxnId="{FF9DCCF5-230F-43CB-8DB4-ACCC03FBE045}">
      <dgm:prSet/>
      <dgm:spPr/>
      <dgm:t>
        <a:bodyPr/>
        <a:lstStyle/>
        <a:p>
          <a:endParaRPr lang="uk-UA"/>
        </a:p>
      </dgm:t>
    </dgm:pt>
    <dgm:pt modelId="{A2098F37-670E-40FB-86D7-664C7C3FE678}" type="sibTrans" cxnId="{FF9DCCF5-230F-43CB-8DB4-ACCC03FBE045}">
      <dgm:prSet/>
      <dgm:spPr/>
      <dgm:t>
        <a:bodyPr/>
        <a:lstStyle/>
        <a:p>
          <a:endParaRPr lang="uk-UA"/>
        </a:p>
      </dgm:t>
    </dgm:pt>
    <dgm:pt modelId="{8EB9AC02-42CF-43F3-B9CB-A90460AADE7A}">
      <dgm:prSet custT="1"/>
      <dgm:spPr>
        <a:xfrm>
          <a:off x="4182689" y="2330870"/>
          <a:ext cx="1765125" cy="1765125"/>
        </a:xfrm>
      </dgm:spPr>
      <dgm:t>
        <a:bodyPr/>
        <a:lstStyle/>
        <a:p>
          <a:r>
            <a:rPr lang="uk-UA" sz="1700" dirty="0" smtClean="0">
              <a:latin typeface="+mn-lt"/>
              <a:ea typeface="+mn-ea"/>
              <a:cs typeface="+mn-cs"/>
            </a:rPr>
            <a:t>4. О</a:t>
          </a:r>
          <a:r>
            <a:rPr lang="uk-UA" sz="1700" dirty="0" smtClean="0">
              <a:latin typeface="+mn-lt"/>
            </a:rPr>
            <a:t>скарження суддею рішення Дисциплінарної палати</a:t>
          </a:r>
          <a:endParaRPr lang="uk-UA" sz="1700" dirty="0">
            <a:latin typeface="+mn-lt"/>
            <a:ea typeface="+mn-ea"/>
            <a:cs typeface="+mn-cs"/>
          </a:endParaRPr>
        </a:p>
      </dgm:t>
    </dgm:pt>
    <dgm:pt modelId="{860AFEDB-302E-4487-BAFB-414FE2A18635}" type="parTrans" cxnId="{07F5F9D7-85A6-4CA0-886B-8170CE553985}">
      <dgm:prSet/>
      <dgm:spPr/>
      <dgm:t>
        <a:bodyPr/>
        <a:lstStyle/>
        <a:p>
          <a:endParaRPr lang="uk-UA"/>
        </a:p>
      </dgm:t>
    </dgm:pt>
    <dgm:pt modelId="{44FD40C9-3656-46A5-B5E9-0633A9156EF9}" type="sibTrans" cxnId="{07F5F9D7-85A6-4CA0-886B-8170CE553985}">
      <dgm:prSet/>
      <dgm:spPr/>
      <dgm:t>
        <a:bodyPr/>
        <a:lstStyle/>
        <a:p>
          <a:endParaRPr lang="uk-UA"/>
        </a:p>
      </dgm:t>
    </dgm:pt>
    <dgm:pt modelId="{8510E5B4-7F32-4CD6-A2CD-B363017E572F}" type="pres">
      <dgm:prSet presAssocID="{EA45148C-F598-4EBB-8AAA-0ADEE66409BA}" presName="matrix" presStyleCnt="0">
        <dgm:presLayoutVars>
          <dgm:chMax val="1"/>
          <dgm:dir/>
          <dgm:resizeHandles val="exact"/>
        </dgm:presLayoutVars>
      </dgm:prSet>
      <dgm:spPr/>
      <dgm:t>
        <a:bodyPr/>
        <a:lstStyle/>
        <a:p>
          <a:endParaRPr lang="uk-UA"/>
        </a:p>
      </dgm:t>
    </dgm:pt>
    <dgm:pt modelId="{96C1CE31-A0F0-4F95-8E7D-1CCEE7BC12C2}" type="pres">
      <dgm:prSet presAssocID="{EA45148C-F598-4EBB-8AAA-0ADEE66409BA}" presName="diamond" presStyleLbl="bgShp" presStyleIdx="0" presStyleCnt="1"/>
      <dgm:spPr>
        <a:xfrm>
          <a:off x="1851818" y="0"/>
          <a:ext cx="4525963" cy="4525963"/>
        </a:xfrm>
        <a:prstGeom prst="diamond">
          <a:avLst/>
        </a:prstGeom>
      </dgm:spPr>
      <dgm:t>
        <a:bodyPr/>
        <a:lstStyle/>
        <a:p>
          <a:endParaRPr lang="uk-UA"/>
        </a:p>
      </dgm:t>
    </dgm:pt>
    <dgm:pt modelId="{087885B5-D986-4151-B5F0-A48A9BB5DB20}" type="pres">
      <dgm:prSet presAssocID="{EA45148C-F598-4EBB-8AAA-0ADEE66409BA}" presName="quad1" presStyleLbl="node1" presStyleIdx="0" presStyleCnt="4" custScaleX="202348" custScaleY="104682" custLinFactNeighborX="-49538" custLinFactNeighborY="0">
        <dgm:presLayoutVars>
          <dgm:chMax val="0"/>
          <dgm:chPref val="0"/>
          <dgm:bulletEnabled val="1"/>
        </dgm:presLayoutVars>
      </dgm:prSet>
      <dgm:spPr>
        <a:prstGeom prst="roundRect">
          <a:avLst/>
        </a:prstGeom>
      </dgm:spPr>
      <dgm:t>
        <a:bodyPr/>
        <a:lstStyle/>
        <a:p>
          <a:endParaRPr lang="uk-UA"/>
        </a:p>
      </dgm:t>
    </dgm:pt>
    <dgm:pt modelId="{800057B1-6DA4-4353-ABF8-EBD9D0B9BDE4}" type="pres">
      <dgm:prSet presAssocID="{EA45148C-F598-4EBB-8AAA-0ADEE66409BA}" presName="quad2" presStyleLbl="node1" presStyleIdx="1" presStyleCnt="4" custScaleX="183693" custScaleY="104682" custLinFactNeighborX="57465" custLinFactNeighborY="0">
        <dgm:presLayoutVars>
          <dgm:chMax val="0"/>
          <dgm:chPref val="0"/>
          <dgm:bulletEnabled val="1"/>
        </dgm:presLayoutVars>
      </dgm:prSet>
      <dgm:spPr>
        <a:prstGeom prst="roundRect">
          <a:avLst/>
        </a:prstGeom>
      </dgm:spPr>
      <dgm:t>
        <a:bodyPr/>
        <a:lstStyle/>
        <a:p>
          <a:endParaRPr lang="uk-UA"/>
        </a:p>
      </dgm:t>
    </dgm:pt>
    <dgm:pt modelId="{BFAAC744-E56B-42C3-BA1E-119AC1A8E1FB}" type="pres">
      <dgm:prSet presAssocID="{EA45148C-F598-4EBB-8AAA-0ADEE66409BA}" presName="quad3" presStyleLbl="node1" presStyleIdx="2" presStyleCnt="4" custScaleX="203517" custScaleY="88106" custLinFactNeighborX="-45166" custLinFactNeighborY="0">
        <dgm:presLayoutVars>
          <dgm:chMax val="0"/>
          <dgm:chPref val="0"/>
          <dgm:bulletEnabled val="1"/>
        </dgm:presLayoutVars>
      </dgm:prSet>
      <dgm:spPr>
        <a:prstGeom prst="roundRect">
          <a:avLst/>
        </a:prstGeom>
      </dgm:spPr>
      <dgm:t>
        <a:bodyPr/>
        <a:lstStyle/>
        <a:p>
          <a:endParaRPr lang="uk-UA"/>
        </a:p>
      </dgm:t>
    </dgm:pt>
    <dgm:pt modelId="{140CF84B-A64D-4F8C-9186-520D631E1307}" type="pres">
      <dgm:prSet presAssocID="{EA45148C-F598-4EBB-8AAA-0ADEE66409BA}" presName="quad4" presStyleLbl="node1" presStyleIdx="3" presStyleCnt="4" custScaleX="185798" custScaleY="87870" custLinFactNeighborX="65745" custLinFactNeighborY="112">
        <dgm:presLayoutVars>
          <dgm:chMax val="0"/>
          <dgm:chPref val="0"/>
          <dgm:bulletEnabled val="1"/>
        </dgm:presLayoutVars>
      </dgm:prSet>
      <dgm:spPr>
        <a:prstGeom prst="roundRect">
          <a:avLst/>
        </a:prstGeom>
      </dgm:spPr>
      <dgm:t>
        <a:bodyPr/>
        <a:lstStyle/>
        <a:p>
          <a:endParaRPr lang="uk-UA"/>
        </a:p>
      </dgm:t>
    </dgm:pt>
  </dgm:ptLst>
  <dgm:cxnLst>
    <dgm:cxn modelId="{FF9DCCF5-230F-43CB-8DB4-ACCC03FBE045}" srcId="{EA45148C-F598-4EBB-8AAA-0ADEE66409BA}" destId="{E81ABE9C-07F1-4CB5-890E-DDBECF439FD7}" srcOrd="2" destOrd="0" parTransId="{5383E139-C94B-4049-A412-0090FBD55C03}" sibTransId="{A2098F37-670E-40FB-86D7-664C7C3FE678}"/>
    <dgm:cxn modelId="{65346928-5CAE-466C-A59F-30EA675E4422}" type="presOf" srcId="{EA45148C-F598-4EBB-8AAA-0ADEE66409BA}" destId="{8510E5B4-7F32-4CD6-A2CD-B363017E572F}" srcOrd="0" destOrd="0" presId="urn:microsoft.com/office/officeart/2005/8/layout/matrix3"/>
    <dgm:cxn modelId="{93ED624B-B1EF-41E5-8BBD-46520E9E9C7A}" srcId="{EA45148C-F598-4EBB-8AAA-0ADEE66409BA}" destId="{B74F550B-2D26-4872-BE37-1619254B2C6E}" srcOrd="0" destOrd="0" parTransId="{5A93CE15-685E-483E-B1A1-963724E3BA57}" sibTransId="{78E681FD-EF6F-44A6-B06A-0FDFD5D4A404}"/>
    <dgm:cxn modelId="{9F89994C-075D-4ED2-A7DE-F9A82C523CD7}" type="presOf" srcId="{E81ABE9C-07F1-4CB5-890E-DDBECF439FD7}" destId="{BFAAC744-E56B-42C3-BA1E-119AC1A8E1FB}" srcOrd="0" destOrd="0" presId="urn:microsoft.com/office/officeart/2005/8/layout/matrix3"/>
    <dgm:cxn modelId="{344C14BF-0885-4B08-8FFA-0C406FA99CE9}" type="presOf" srcId="{B74F550B-2D26-4872-BE37-1619254B2C6E}" destId="{087885B5-D986-4151-B5F0-A48A9BB5DB20}" srcOrd="0" destOrd="0" presId="urn:microsoft.com/office/officeart/2005/8/layout/matrix3"/>
    <dgm:cxn modelId="{B92EFF93-EA67-4965-9885-9AA8307A2591}" srcId="{EA45148C-F598-4EBB-8AAA-0ADEE66409BA}" destId="{DE7AC157-8EA9-4A30-8BCA-95853332DB35}" srcOrd="1" destOrd="0" parTransId="{A7C7D827-167D-4CAD-9021-E0833D86C2E4}" sibTransId="{FF89F80F-2904-4EA9-9507-A6DB01BB9B0C}"/>
    <dgm:cxn modelId="{34EE504B-81A6-4F9A-AA46-AE061836FA9B}" type="presOf" srcId="{DE7AC157-8EA9-4A30-8BCA-95853332DB35}" destId="{800057B1-6DA4-4353-ABF8-EBD9D0B9BDE4}" srcOrd="0" destOrd="0" presId="urn:microsoft.com/office/officeart/2005/8/layout/matrix3"/>
    <dgm:cxn modelId="{07F5F9D7-85A6-4CA0-886B-8170CE553985}" srcId="{EA45148C-F598-4EBB-8AAA-0ADEE66409BA}" destId="{8EB9AC02-42CF-43F3-B9CB-A90460AADE7A}" srcOrd="3" destOrd="0" parTransId="{860AFEDB-302E-4487-BAFB-414FE2A18635}" sibTransId="{44FD40C9-3656-46A5-B5E9-0633A9156EF9}"/>
    <dgm:cxn modelId="{FDDFAAF2-E884-48C5-BE63-80FDE1D3E93C}" type="presOf" srcId="{8EB9AC02-42CF-43F3-B9CB-A90460AADE7A}" destId="{140CF84B-A64D-4F8C-9186-520D631E1307}" srcOrd="0" destOrd="0" presId="urn:microsoft.com/office/officeart/2005/8/layout/matrix3"/>
    <dgm:cxn modelId="{4423503B-FCB9-41E6-89C7-D180E569CFCB}" type="presParOf" srcId="{8510E5B4-7F32-4CD6-A2CD-B363017E572F}" destId="{96C1CE31-A0F0-4F95-8E7D-1CCEE7BC12C2}" srcOrd="0" destOrd="0" presId="urn:microsoft.com/office/officeart/2005/8/layout/matrix3"/>
    <dgm:cxn modelId="{E5D13725-ED9F-4509-B546-B1E5EAB8ECEB}" type="presParOf" srcId="{8510E5B4-7F32-4CD6-A2CD-B363017E572F}" destId="{087885B5-D986-4151-B5F0-A48A9BB5DB20}" srcOrd="1" destOrd="0" presId="urn:microsoft.com/office/officeart/2005/8/layout/matrix3"/>
    <dgm:cxn modelId="{846583B3-63E8-4A3B-BA82-0F1DB0F38316}" type="presParOf" srcId="{8510E5B4-7F32-4CD6-A2CD-B363017E572F}" destId="{800057B1-6DA4-4353-ABF8-EBD9D0B9BDE4}" srcOrd="2" destOrd="0" presId="urn:microsoft.com/office/officeart/2005/8/layout/matrix3"/>
    <dgm:cxn modelId="{251D4C17-0E5D-4CD6-BD70-E439CD478E0D}" type="presParOf" srcId="{8510E5B4-7F32-4CD6-A2CD-B363017E572F}" destId="{BFAAC744-E56B-42C3-BA1E-119AC1A8E1FB}" srcOrd="3" destOrd="0" presId="urn:microsoft.com/office/officeart/2005/8/layout/matrix3"/>
    <dgm:cxn modelId="{0FCE05CD-58CC-4E5C-810E-BBC90B3F5604}" type="presParOf" srcId="{8510E5B4-7F32-4CD6-A2CD-B363017E572F}" destId="{140CF84B-A64D-4F8C-9186-520D631E1307}"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7F8B7C-C823-4952-9043-9C1526865BB0}">
      <dsp:nvSpPr>
        <dsp:cNvPr id="0" name=""/>
        <dsp:cNvSpPr/>
      </dsp:nvSpPr>
      <dsp:spPr>
        <a:xfrm rot="5400000">
          <a:off x="-226418" y="352063"/>
          <a:ext cx="1688918" cy="118224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ru-RU" sz="3300" kern="1200" dirty="0"/>
        </a:p>
      </dsp:txBody>
      <dsp:txXfrm rot="5400000">
        <a:off x="-226418" y="352063"/>
        <a:ext cx="1688918" cy="1182242"/>
      </dsp:txXfrm>
    </dsp:sp>
    <dsp:sp modelId="{448A7319-8064-431F-9B05-19CC90E0077D}">
      <dsp:nvSpPr>
        <dsp:cNvPr id="0" name=""/>
        <dsp:cNvSpPr/>
      </dsp:nvSpPr>
      <dsp:spPr>
        <a:xfrm rot="5400000">
          <a:off x="4038666" y="-2856246"/>
          <a:ext cx="1097796" cy="6810645"/>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uk-UA" sz="2000" kern="1200" noProof="0" dirty="0" smtClean="0"/>
            <a:t>попереднє вивчення та перевірку дисциплінарної скарги</a:t>
          </a:r>
          <a:endParaRPr lang="uk-UA" sz="2000" kern="1200" noProof="0" dirty="0"/>
        </a:p>
      </dsp:txBody>
      <dsp:txXfrm rot="5400000">
        <a:off x="4038666" y="-2856246"/>
        <a:ext cx="1097796" cy="6810645"/>
      </dsp:txXfrm>
    </dsp:sp>
    <dsp:sp modelId="{783C2FC7-7F86-44EE-8EE7-731CC17C7673}">
      <dsp:nvSpPr>
        <dsp:cNvPr id="0" name=""/>
        <dsp:cNvSpPr/>
      </dsp:nvSpPr>
      <dsp:spPr>
        <a:xfrm rot="5400000">
          <a:off x="-226418" y="1692323"/>
          <a:ext cx="1688918" cy="118224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ru-RU" sz="3300" kern="1200" dirty="0"/>
        </a:p>
      </dsp:txBody>
      <dsp:txXfrm rot="5400000">
        <a:off x="-226418" y="1692323"/>
        <a:ext cx="1688918" cy="1182242"/>
      </dsp:txXfrm>
    </dsp:sp>
    <dsp:sp modelId="{4E23595D-CE1B-410B-9AC7-96208AC00E97}">
      <dsp:nvSpPr>
        <dsp:cNvPr id="0" name=""/>
        <dsp:cNvSpPr/>
      </dsp:nvSpPr>
      <dsp:spPr>
        <a:xfrm rot="5400000">
          <a:off x="4038666" y="-1360623"/>
          <a:ext cx="1097796" cy="6810645"/>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noProof="0" dirty="0" smtClean="0"/>
            <a:t>відкриття дисциплінарної справи</a:t>
          </a:r>
          <a:endParaRPr lang="uk-UA" sz="2000" kern="1200" noProof="0" dirty="0"/>
        </a:p>
      </dsp:txBody>
      <dsp:txXfrm rot="5400000">
        <a:off x="4038666" y="-1360623"/>
        <a:ext cx="1097796" cy="6810645"/>
      </dsp:txXfrm>
    </dsp:sp>
    <dsp:sp modelId="{17994546-79FA-42B7-906C-A69C5B7A3A8A}">
      <dsp:nvSpPr>
        <dsp:cNvPr id="0" name=""/>
        <dsp:cNvSpPr/>
      </dsp:nvSpPr>
      <dsp:spPr>
        <a:xfrm rot="5400000">
          <a:off x="-253337" y="3032583"/>
          <a:ext cx="1688918" cy="118224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ru-RU" sz="3300" kern="1200" dirty="0"/>
        </a:p>
      </dsp:txBody>
      <dsp:txXfrm rot="5400000">
        <a:off x="-253337" y="3032583"/>
        <a:ext cx="1688918" cy="1182242"/>
      </dsp:txXfrm>
    </dsp:sp>
    <dsp:sp modelId="{15E76228-9EFB-42F7-BE2B-6CDFCC2E78B4}">
      <dsp:nvSpPr>
        <dsp:cNvPr id="0" name=""/>
        <dsp:cNvSpPr/>
      </dsp:nvSpPr>
      <dsp:spPr>
        <a:xfrm rot="5400000">
          <a:off x="4038666" y="135000"/>
          <a:ext cx="1097796" cy="6810645"/>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noProof="0" dirty="0" smtClean="0"/>
            <a:t>розгляд дисциплінарної скарги та ухвалення рішення про притягнення або відмову в притягненні судді до дисциплінарної відповідальності</a:t>
          </a:r>
          <a:endParaRPr lang="uk-UA" sz="2000" kern="1200" noProof="0" dirty="0"/>
        </a:p>
      </dsp:txBody>
      <dsp:txXfrm rot="5400000">
        <a:off x="4038666" y="135000"/>
        <a:ext cx="1097796" cy="681064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003FA0-A73A-4005-93EC-3FC81A5ECF2A}">
      <dsp:nvSpPr>
        <dsp:cNvPr id="0" name=""/>
        <dsp:cNvSpPr/>
      </dsp:nvSpPr>
      <dsp:spPr>
        <a:xfrm>
          <a:off x="3988892" y="1413043"/>
          <a:ext cx="2785982" cy="271351"/>
        </a:xfrm>
        <a:custGeom>
          <a:avLst/>
          <a:gdLst/>
          <a:ahLst/>
          <a:cxnLst/>
          <a:rect l="0" t="0" r="0" b="0"/>
          <a:pathLst>
            <a:path>
              <a:moveTo>
                <a:pt x="0" y="0"/>
              </a:moveTo>
              <a:lnTo>
                <a:pt x="0" y="159953"/>
              </a:lnTo>
              <a:lnTo>
                <a:pt x="2785982" y="159953"/>
              </a:lnTo>
              <a:lnTo>
                <a:pt x="2785982" y="271351"/>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759991-9B2C-4229-9D81-00DDC8D22C89}">
      <dsp:nvSpPr>
        <dsp:cNvPr id="0" name=""/>
        <dsp:cNvSpPr/>
      </dsp:nvSpPr>
      <dsp:spPr>
        <a:xfrm>
          <a:off x="3879452" y="1413043"/>
          <a:ext cx="91440" cy="271351"/>
        </a:xfrm>
        <a:custGeom>
          <a:avLst/>
          <a:gdLst/>
          <a:ahLst/>
          <a:cxnLst/>
          <a:rect l="0" t="0" r="0" b="0"/>
          <a:pathLst>
            <a:path>
              <a:moveTo>
                <a:pt x="109440" y="0"/>
              </a:moveTo>
              <a:lnTo>
                <a:pt x="109440" y="159953"/>
              </a:lnTo>
              <a:lnTo>
                <a:pt x="45720" y="159953"/>
              </a:lnTo>
              <a:lnTo>
                <a:pt x="45720" y="271351"/>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105120-A61E-4972-9DB7-16134595B1D2}">
      <dsp:nvSpPr>
        <dsp:cNvPr id="0" name=""/>
        <dsp:cNvSpPr/>
      </dsp:nvSpPr>
      <dsp:spPr>
        <a:xfrm>
          <a:off x="1198291" y="1413043"/>
          <a:ext cx="2790600" cy="271351"/>
        </a:xfrm>
        <a:custGeom>
          <a:avLst/>
          <a:gdLst/>
          <a:ahLst/>
          <a:cxnLst/>
          <a:rect l="0" t="0" r="0" b="0"/>
          <a:pathLst>
            <a:path>
              <a:moveTo>
                <a:pt x="2790600" y="0"/>
              </a:moveTo>
              <a:lnTo>
                <a:pt x="2790600" y="159953"/>
              </a:lnTo>
              <a:lnTo>
                <a:pt x="0" y="159953"/>
              </a:lnTo>
              <a:lnTo>
                <a:pt x="0" y="271351"/>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52E4AF-B3E7-4518-ADFA-27EA27D11591}">
      <dsp:nvSpPr>
        <dsp:cNvPr id="0" name=""/>
        <dsp:cNvSpPr/>
      </dsp:nvSpPr>
      <dsp:spPr>
        <a:xfrm>
          <a:off x="840281" y="79703"/>
          <a:ext cx="6297220" cy="1333339"/>
        </a:xfrm>
        <a:prstGeom prst="roundRect">
          <a:avLst>
            <a:gd name="adj" fmla="val 10000"/>
          </a:avLst>
        </a:prstGeom>
        <a:solidFill>
          <a:schemeClr val="accent3">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782FE8-CCEB-4454-ADB0-AE4F95637E7D}">
      <dsp:nvSpPr>
        <dsp:cNvPr id="0" name=""/>
        <dsp:cNvSpPr/>
      </dsp:nvSpPr>
      <dsp:spPr>
        <a:xfrm>
          <a:off x="973892" y="206633"/>
          <a:ext cx="6297220" cy="1333339"/>
        </a:xfrm>
        <a:prstGeom prst="roundRect">
          <a:avLst>
            <a:gd name="adj" fmla="val 10000"/>
          </a:avLst>
        </a:prstGeom>
        <a:solidFill>
          <a:schemeClr val="lt1">
            <a:alpha val="9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uk-UA" sz="2400" b="1" kern="1200" noProof="0" dirty="0" smtClean="0"/>
            <a:t>Попереднє вивчення та перевірка дисциплінарної скарги</a:t>
          </a:r>
        </a:p>
        <a:p>
          <a:pPr lvl="0" algn="ctr" defTabSz="1066800">
            <a:lnSpc>
              <a:spcPct val="90000"/>
            </a:lnSpc>
            <a:spcBef>
              <a:spcPct val="0"/>
            </a:spcBef>
            <a:spcAft>
              <a:spcPct val="35000"/>
            </a:spcAft>
          </a:pPr>
          <a:r>
            <a:rPr lang="uk-UA" sz="2400" b="1" u="sng" kern="1200" noProof="0" dirty="0" smtClean="0"/>
            <a:t>За результатами такої перевірки:</a:t>
          </a:r>
          <a:endParaRPr lang="uk-UA" sz="2400" b="1" u="sng" kern="1200" noProof="0" dirty="0"/>
        </a:p>
      </dsp:txBody>
      <dsp:txXfrm>
        <a:off x="973892" y="206633"/>
        <a:ext cx="6297220" cy="1333339"/>
      </dsp:txXfrm>
    </dsp:sp>
    <dsp:sp modelId="{420FA616-00F3-48ED-B2CE-937BA1C415C9}">
      <dsp:nvSpPr>
        <dsp:cNvPr id="0" name=""/>
        <dsp:cNvSpPr/>
      </dsp:nvSpPr>
      <dsp:spPr>
        <a:xfrm>
          <a:off x="57605" y="1684394"/>
          <a:ext cx="2281371" cy="3693225"/>
        </a:xfrm>
        <a:prstGeom prst="roundRect">
          <a:avLst>
            <a:gd name="adj" fmla="val 10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6C4625-C72E-415C-8823-B0CB4B64AB1C}">
      <dsp:nvSpPr>
        <dsp:cNvPr id="0" name=""/>
        <dsp:cNvSpPr/>
      </dsp:nvSpPr>
      <dsp:spPr>
        <a:xfrm>
          <a:off x="191216" y="1811324"/>
          <a:ext cx="2281371" cy="3693225"/>
        </a:xfrm>
        <a:prstGeom prst="roundRect">
          <a:avLst>
            <a:gd name="adj" fmla="val 10000"/>
          </a:avLst>
        </a:prstGeom>
        <a:solidFill>
          <a:schemeClr val="lt1">
            <a:alpha val="90000"/>
            <a:hueOff val="0"/>
            <a:satOff val="0"/>
            <a:lumOff val="0"/>
            <a:alphaOff val="0"/>
          </a:schemeClr>
        </a:solidFill>
        <a:ln w="25400" cap="flat" cmpd="sng" algn="ctr">
          <a:solidFill>
            <a:schemeClr val="accent3">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noProof="0" dirty="0" smtClean="0"/>
            <a:t>Дисциплінарна скарга  залишається без розгляду та повертається скаржнику</a:t>
          </a:r>
        </a:p>
      </dsp:txBody>
      <dsp:txXfrm>
        <a:off x="191216" y="1811324"/>
        <a:ext cx="2281371" cy="3693225"/>
      </dsp:txXfrm>
    </dsp:sp>
    <dsp:sp modelId="{E74D538F-17A3-4BD2-A9F5-4B7C3B007F27}">
      <dsp:nvSpPr>
        <dsp:cNvPr id="0" name=""/>
        <dsp:cNvSpPr/>
      </dsp:nvSpPr>
      <dsp:spPr>
        <a:xfrm>
          <a:off x="2606198" y="1684394"/>
          <a:ext cx="2637947" cy="3723554"/>
        </a:xfrm>
        <a:prstGeom prst="roundRect">
          <a:avLst>
            <a:gd name="adj" fmla="val 10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874450-6378-4D27-A2CC-C8E1DE13154D}">
      <dsp:nvSpPr>
        <dsp:cNvPr id="0" name=""/>
        <dsp:cNvSpPr/>
      </dsp:nvSpPr>
      <dsp:spPr>
        <a:xfrm>
          <a:off x="2739808" y="1811324"/>
          <a:ext cx="2637947" cy="3723554"/>
        </a:xfrm>
        <a:prstGeom prst="roundRect">
          <a:avLst>
            <a:gd name="adj" fmla="val 10000"/>
          </a:avLst>
        </a:prstGeom>
        <a:solidFill>
          <a:schemeClr val="lt1">
            <a:alpha val="90000"/>
            <a:hueOff val="0"/>
            <a:satOff val="0"/>
            <a:lumOff val="0"/>
            <a:alphaOff val="0"/>
          </a:schemeClr>
        </a:solidFill>
        <a:ln w="25400" cap="flat" cmpd="sng" algn="ctr">
          <a:solidFill>
            <a:schemeClr val="accent3">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noProof="0" dirty="0" smtClean="0"/>
            <a:t>Дисциплінарна скарга передається на розгляд Дисциплінарної палати для ухвалення рішення щодо залишення її без розгляду та повернення скаржнику або відкриття дисциплінарної справи</a:t>
          </a:r>
        </a:p>
      </dsp:txBody>
      <dsp:txXfrm>
        <a:off x="2739808" y="1811324"/>
        <a:ext cx="2637947" cy="3723554"/>
      </dsp:txXfrm>
    </dsp:sp>
    <dsp:sp modelId="{714EB4ED-521E-4E13-90FE-1C469EE658BE}">
      <dsp:nvSpPr>
        <dsp:cNvPr id="0" name=""/>
        <dsp:cNvSpPr/>
      </dsp:nvSpPr>
      <dsp:spPr>
        <a:xfrm>
          <a:off x="5511366" y="1684394"/>
          <a:ext cx="2527017" cy="3731961"/>
        </a:xfrm>
        <a:prstGeom prst="roundRect">
          <a:avLst>
            <a:gd name="adj" fmla="val 10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9D5886-6AF8-4EE4-AF95-A0A4A93F7978}">
      <dsp:nvSpPr>
        <dsp:cNvPr id="0" name=""/>
        <dsp:cNvSpPr/>
      </dsp:nvSpPr>
      <dsp:spPr>
        <a:xfrm>
          <a:off x="5644977" y="1811324"/>
          <a:ext cx="2527017" cy="3731961"/>
        </a:xfrm>
        <a:prstGeom prst="roundRect">
          <a:avLst>
            <a:gd name="adj" fmla="val 10000"/>
          </a:avLst>
        </a:prstGeom>
        <a:solidFill>
          <a:schemeClr val="lt1">
            <a:alpha val="90000"/>
            <a:hueOff val="0"/>
            <a:satOff val="0"/>
            <a:lumOff val="0"/>
            <a:alphaOff val="0"/>
          </a:schemeClr>
        </a:solidFill>
        <a:ln w="25400" cap="flat" cmpd="sng" algn="ctr">
          <a:solidFill>
            <a:schemeClr val="accent3">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noProof="0" dirty="0" smtClean="0"/>
            <a:t>Дисциплінарна скарга разом із висновком доповідача та зібраними у процесі попередньої перевірки матеріалами передається на розгляд Дисциплінарної палати</a:t>
          </a:r>
        </a:p>
      </dsp:txBody>
      <dsp:txXfrm>
        <a:off x="5644977" y="1811324"/>
        <a:ext cx="2527017" cy="373196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134A93-3592-4485-A790-76A887713651}">
      <dsp:nvSpPr>
        <dsp:cNvPr id="0" name=""/>
        <dsp:cNvSpPr/>
      </dsp:nvSpPr>
      <dsp:spPr>
        <a:xfrm>
          <a:off x="4047580" y="1476935"/>
          <a:ext cx="1417713" cy="674702"/>
        </a:xfrm>
        <a:custGeom>
          <a:avLst/>
          <a:gdLst/>
          <a:ahLst/>
          <a:cxnLst/>
          <a:rect l="0" t="0" r="0" b="0"/>
          <a:pathLst>
            <a:path>
              <a:moveTo>
                <a:pt x="0" y="0"/>
              </a:moveTo>
              <a:lnTo>
                <a:pt x="0" y="459790"/>
              </a:lnTo>
              <a:lnTo>
                <a:pt x="1417713" y="459790"/>
              </a:lnTo>
              <a:lnTo>
                <a:pt x="1417713" y="67470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F8937E-2242-4B09-89DA-FF000CE4B0EB}">
      <dsp:nvSpPr>
        <dsp:cNvPr id="0" name=""/>
        <dsp:cNvSpPr/>
      </dsp:nvSpPr>
      <dsp:spPr>
        <a:xfrm>
          <a:off x="2536705" y="3624771"/>
          <a:ext cx="91440" cy="462512"/>
        </a:xfrm>
        <a:custGeom>
          <a:avLst/>
          <a:gdLst/>
          <a:ahLst/>
          <a:cxnLst/>
          <a:rect l="0" t="0" r="0" b="0"/>
          <a:pathLst>
            <a:path>
              <a:moveTo>
                <a:pt x="93161" y="0"/>
              </a:moveTo>
              <a:lnTo>
                <a:pt x="93161" y="247600"/>
              </a:lnTo>
              <a:lnTo>
                <a:pt x="45720" y="247600"/>
              </a:lnTo>
              <a:lnTo>
                <a:pt x="45720" y="46251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289E0A-E8B5-4031-B565-F87986AA4837}">
      <dsp:nvSpPr>
        <dsp:cNvPr id="0" name=""/>
        <dsp:cNvSpPr/>
      </dsp:nvSpPr>
      <dsp:spPr>
        <a:xfrm>
          <a:off x="2629867" y="1476935"/>
          <a:ext cx="1417713" cy="674702"/>
        </a:xfrm>
        <a:custGeom>
          <a:avLst/>
          <a:gdLst/>
          <a:ahLst/>
          <a:cxnLst/>
          <a:rect l="0" t="0" r="0" b="0"/>
          <a:pathLst>
            <a:path>
              <a:moveTo>
                <a:pt x="1417713" y="0"/>
              </a:moveTo>
              <a:lnTo>
                <a:pt x="1417713" y="459790"/>
              </a:lnTo>
              <a:lnTo>
                <a:pt x="0" y="459790"/>
              </a:lnTo>
              <a:lnTo>
                <a:pt x="0" y="67470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CB81CD-62DB-4E9E-83AB-301379B7656F}">
      <dsp:nvSpPr>
        <dsp:cNvPr id="0" name=""/>
        <dsp:cNvSpPr/>
      </dsp:nvSpPr>
      <dsp:spPr>
        <a:xfrm>
          <a:off x="946066" y="3802"/>
          <a:ext cx="6203028" cy="147313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604725-C91F-4B7C-B1F7-EF680608D978}">
      <dsp:nvSpPr>
        <dsp:cNvPr id="0" name=""/>
        <dsp:cNvSpPr/>
      </dsp:nvSpPr>
      <dsp:spPr>
        <a:xfrm>
          <a:off x="1203832" y="248679"/>
          <a:ext cx="6203028" cy="147313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b="1" kern="1200" noProof="0" dirty="0" smtClean="0"/>
            <a:t>Розгляд Дисциплінарної палатою висновку доповідача та доданих до нього матеріалів без виклику судді та особи, яка подала дисциплінарну скаргу, та за результатами такого розгляду ухвалення рішення про:</a:t>
          </a:r>
          <a:endParaRPr lang="uk-UA" sz="1700" b="1" kern="1200" noProof="0" dirty="0"/>
        </a:p>
      </dsp:txBody>
      <dsp:txXfrm>
        <a:off x="1203832" y="248679"/>
        <a:ext cx="6203028" cy="1473133"/>
      </dsp:txXfrm>
    </dsp:sp>
    <dsp:sp modelId="{B129130B-176F-42D6-B5F4-3217B5CE9AF9}">
      <dsp:nvSpPr>
        <dsp:cNvPr id="0" name=""/>
        <dsp:cNvSpPr/>
      </dsp:nvSpPr>
      <dsp:spPr>
        <a:xfrm>
          <a:off x="1469919" y="2151638"/>
          <a:ext cx="2319895" cy="147313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4A067B-DB84-426E-AB11-D111E2A6A062}">
      <dsp:nvSpPr>
        <dsp:cNvPr id="0" name=""/>
        <dsp:cNvSpPr/>
      </dsp:nvSpPr>
      <dsp:spPr>
        <a:xfrm>
          <a:off x="1727685" y="2396516"/>
          <a:ext cx="2319895" cy="147313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kern="1200" dirty="0" smtClean="0"/>
            <a:t>Відкриття дисциплінарної справи</a:t>
          </a:r>
          <a:endParaRPr lang="uk-UA" sz="1700" kern="1200" dirty="0"/>
        </a:p>
      </dsp:txBody>
      <dsp:txXfrm>
        <a:off x="1727685" y="2396516"/>
        <a:ext cx="2319895" cy="1473133"/>
      </dsp:txXfrm>
    </dsp:sp>
    <dsp:sp modelId="{CE540B7F-EC10-496B-95C9-D0B900E1F6D2}">
      <dsp:nvSpPr>
        <dsp:cNvPr id="0" name=""/>
        <dsp:cNvSpPr/>
      </dsp:nvSpPr>
      <dsp:spPr>
        <a:xfrm>
          <a:off x="1422477" y="4087284"/>
          <a:ext cx="2319895" cy="147313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9FFBC1-4DE9-47E3-872E-671FB3A07582}">
      <dsp:nvSpPr>
        <dsp:cNvPr id="0" name=""/>
        <dsp:cNvSpPr/>
      </dsp:nvSpPr>
      <dsp:spPr>
        <a:xfrm>
          <a:off x="1680243" y="4332162"/>
          <a:ext cx="2319895" cy="147313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kern="1200" dirty="0" smtClean="0"/>
            <a:t>Розгляд дисциплінарної справи та ухвалення рішення</a:t>
          </a:r>
          <a:endParaRPr lang="uk-UA" sz="1700" kern="1200" dirty="0"/>
        </a:p>
      </dsp:txBody>
      <dsp:txXfrm>
        <a:off x="1680243" y="4332162"/>
        <a:ext cx="2319895" cy="1473133"/>
      </dsp:txXfrm>
    </dsp:sp>
    <dsp:sp modelId="{F31055AB-2820-41CA-8E28-CEEB76493971}">
      <dsp:nvSpPr>
        <dsp:cNvPr id="0" name=""/>
        <dsp:cNvSpPr/>
      </dsp:nvSpPr>
      <dsp:spPr>
        <a:xfrm>
          <a:off x="4305347" y="2151638"/>
          <a:ext cx="2319895" cy="147313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01D0D1-8C51-4E08-9078-457B790FB8B8}">
      <dsp:nvSpPr>
        <dsp:cNvPr id="0" name=""/>
        <dsp:cNvSpPr/>
      </dsp:nvSpPr>
      <dsp:spPr>
        <a:xfrm>
          <a:off x="4563113" y="2396516"/>
          <a:ext cx="2319895" cy="147313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kern="1200" dirty="0" smtClean="0"/>
            <a:t>Відмову у відкритті дисциплінарної справи</a:t>
          </a:r>
          <a:endParaRPr lang="uk-UA" sz="1700" kern="1200" dirty="0"/>
        </a:p>
      </dsp:txBody>
      <dsp:txXfrm>
        <a:off x="4563113" y="2396516"/>
        <a:ext cx="2319895" cy="147313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B8335D-F373-4DEE-916A-BFEF9AC4E3CD}">
      <dsp:nvSpPr>
        <dsp:cNvPr id="0" name=""/>
        <dsp:cNvSpPr/>
      </dsp:nvSpPr>
      <dsp:spPr>
        <a:xfrm>
          <a:off x="0" y="631"/>
          <a:ext cx="7992888" cy="113211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noProof="0" dirty="0" smtClean="0"/>
            <a:t>факти неналежної поведінки судді, що повідомляються у дисциплінарній скарзі, вже були предметом перевірки та розгляду і щодо них відмовлено у відкритті дисциплінарної справи або ухвалено рішення у дисциплінарній справі</a:t>
          </a:r>
          <a:endParaRPr lang="uk-UA" sz="2000" kern="1200" noProof="0" dirty="0"/>
        </a:p>
      </dsp:txBody>
      <dsp:txXfrm>
        <a:off x="0" y="631"/>
        <a:ext cx="7992888" cy="1132115"/>
      </dsp:txXfrm>
    </dsp:sp>
    <dsp:sp modelId="{04FFF6C6-EE8B-4E5E-B945-63B56C792C33}">
      <dsp:nvSpPr>
        <dsp:cNvPr id="0" name=""/>
        <dsp:cNvSpPr/>
      </dsp:nvSpPr>
      <dsp:spPr>
        <a:xfrm>
          <a:off x="0" y="1143193"/>
          <a:ext cx="7992888" cy="113211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noProof="0" dirty="0" smtClean="0"/>
            <a:t>закінчився встановлений законом строк для притягнення судді до дисциплінарної відповідальності</a:t>
          </a:r>
          <a:endParaRPr lang="uk-UA" sz="2000" kern="1200" noProof="0" dirty="0"/>
        </a:p>
      </dsp:txBody>
      <dsp:txXfrm>
        <a:off x="0" y="1143193"/>
        <a:ext cx="7992888" cy="1132115"/>
      </dsp:txXfrm>
    </dsp:sp>
    <dsp:sp modelId="{A1CB039A-74E8-4CB1-BF2D-9AD3AE115D7E}">
      <dsp:nvSpPr>
        <dsp:cNvPr id="0" name=""/>
        <dsp:cNvSpPr/>
      </dsp:nvSpPr>
      <dsp:spPr>
        <a:xfrm>
          <a:off x="0" y="2285756"/>
          <a:ext cx="7992888" cy="113211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noProof="0" dirty="0" smtClean="0"/>
            <a:t>очевидною метою подання скарги є спонукання судді до ухвалення певного судового рішення</a:t>
          </a:r>
          <a:endParaRPr lang="uk-UA" sz="2000" kern="1200" noProof="0" dirty="0"/>
        </a:p>
      </dsp:txBody>
      <dsp:txXfrm>
        <a:off x="0" y="2285756"/>
        <a:ext cx="7992888" cy="1132115"/>
      </dsp:txXfrm>
    </dsp:sp>
    <dsp:sp modelId="{29C1CB90-60BC-4CA5-8BD0-55F978E2FB2D}">
      <dsp:nvSpPr>
        <dsp:cNvPr id="0" name=""/>
        <dsp:cNvSpPr/>
      </dsp:nvSpPr>
      <dsp:spPr>
        <a:xfrm>
          <a:off x="0" y="3418408"/>
          <a:ext cx="7992888" cy="103554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noProof="0" dirty="0" smtClean="0"/>
            <a:t>суть скарги зводиться лише до незгоди із судовим рішенням</a:t>
          </a:r>
          <a:endParaRPr lang="uk-UA" sz="2000" kern="1200" noProof="0" dirty="0"/>
        </a:p>
      </dsp:txBody>
      <dsp:txXfrm>
        <a:off x="0" y="3418408"/>
        <a:ext cx="7992888" cy="103554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C1CE31-A0F0-4F95-8E7D-1CCEE7BC12C2}">
      <dsp:nvSpPr>
        <dsp:cNvPr id="0" name=""/>
        <dsp:cNvSpPr/>
      </dsp:nvSpPr>
      <dsp:spPr>
        <a:xfrm>
          <a:off x="1991784" y="0"/>
          <a:ext cx="4525963" cy="4525963"/>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7885B5-D986-4151-B5F0-A48A9BB5DB20}">
      <dsp:nvSpPr>
        <dsp:cNvPr id="0" name=""/>
        <dsp:cNvSpPr/>
      </dsp:nvSpPr>
      <dsp:spPr>
        <a:xfrm>
          <a:off x="644057" y="388644"/>
          <a:ext cx="3571696" cy="1847768"/>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3">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uk-UA" sz="1700" kern="1200" dirty="0" smtClean="0">
              <a:latin typeface="+mn-lt"/>
              <a:ea typeface="+mn-ea"/>
              <a:cs typeface="+mn-cs"/>
            </a:rPr>
            <a:t>1. </a:t>
          </a:r>
          <a:r>
            <a:rPr lang="uk-UA" sz="1700" b="0" i="0" kern="1200" dirty="0" smtClean="0">
              <a:latin typeface="+mn-lt"/>
            </a:rPr>
            <a:t>Одержання суддею копії рішення Дисциплінарної палати про відкриття або відмову у відкритті дисциплінарної справи</a:t>
          </a:r>
          <a:endParaRPr lang="uk-UA" sz="1700" b="0" i="0" kern="1200" dirty="0">
            <a:latin typeface="+mn-lt"/>
            <a:ea typeface="+mn-ea"/>
            <a:cs typeface="+mn-cs"/>
          </a:endParaRPr>
        </a:p>
      </dsp:txBody>
      <dsp:txXfrm>
        <a:off x="644057" y="388644"/>
        <a:ext cx="3571696" cy="1847768"/>
      </dsp:txXfrm>
    </dsp:sp>
    <dsp:sp modelId="{800057B1-6DA4-4353-ABF8-EBD9D0B9BDE4}">
      <dsp:nvSpPr>
        <dsp:cNvPr id="0" name=""/>
        <dsp:cNvSpPr/>
      </dsp:nvSpPr>
      <dsp:spPr>
        <a:xfrm>
          <a:off x="4598341" y="388644"/>
          <a:ext cx="3242412" cy="1847768"/>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3">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latin typeface="+mn-lt"/>
              <a:ea typeface="+mn-ea"/>
              <a:cs typeface="+mn-cs"/>
            </a:rPr>
            <a:t>2</a:t>
          </a:r>
          <a:r>
            <a:rPr lang="uk-UA" sz="1700" kern="1200" noProof="0" dirty="0" smtClean="0">
              <a:latin typeface="+mn-lt"/>
              <a:ea typeface="+mn-ea"/>
              <a:cs typeface="+mn-cs"/>
            </a:rPr>
            <a:t>. П</a:t>
          </a:r>
          <a:r>
            <a:rPr lang="uk-UA" sz="1700" kern="1200" noProof="0" dirty="0" smtClean="0">
              <a:latin typeface="+mn-lt"/>
            </a:rPr>
            <a:t>ідготовка судді до розгляду дисциплінарної справи Дисциплінарною палатою</a:t>
          </a:r>
          <a:endParaRPr lang="uk-UA" sz="1700" kern="1200" noProof="0" dirty="0">
            <a:latin typeface="+mn-lt"/>
            <a:ea typeface="+mn-ea"/>
            <a:cs typeface="+mn-cs"/>
          </a:endParaRPr>
        </a:p>
      </dsp:txBody>
      <dsp:txXfrm>
        <a:off x="4598341" y="388644"/>
        <a:ext cx="3242412" cy="1847768"/>
      </dsp:txXfrm>
    </dsp:sp>
    <dsp:sp modelId="{BFAAC744-E56B-42C3-BA1E-119AC1A8E1FB}">
      <dsp:nvSpPr>
        <dsp:cNvPr id="0" name=""/>
        <dsp:cNvSpPr/>
      </dsp:nvSpPr>
      <dsp:spPr>
        <a:xfrm>
          <a:off x="605939" y="2330870"/>
          <a:ext cx="3592330" cy="1555181"/>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3">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kern="1200" dirty="0" smtClean="0">
              <a:latin typeface="+mn-lt"/>
              <a:ea typeface="+mn-ea"/>
              <a:cs typeface="+mn-cs"/>
            </a:rPr>
            <a:t>3. У</a:t>
          </a:r>
          <a:r>
            <a:rPr lang="uk-UA" sz="1700" kern="1200" dirty="0" smtClean="0">
              <a:latin typeface="+mn-lt"/>
            </a:rPr>
            <a:t>часть судді у розгляді дисциплінарної справи Дисциплінарною палатою, наслідком якого є прийняття відповідного рішення</a:t>
          </a:r>
          <a:endParaRPr lang="uk-UA" sz="1700" kern="1200" dirty="0">
            <a:latin typeface="+mn-lt"/>
            <a:ea typeface="+mn-ea"/>
            <a:cs typeface="+mn-cs"/>
          </a:endParaRPr>
        </a:p>
      </dsp:txBody>
      <dsp:txXfrm>
        <a:off x="605939" y="2330870"/>
        <a:ext cx="3592330" cy="1555181"/>
      </dsp:txXfrm>
    </dsp:sp>
    <dsp:sp modelId="{140CF84B-A64D-4F8C-9186-520D631E1307}">
      <dsp:nvSpPr>
        <dsp:cNvPr id="0" name=""/>
        <dsp:cNvSpPr/>
      </dsp:nvSpPr>
      <dsp:spPr>
        <a:xfrm>
          <a:off x="4618860" y="2332847"/>
          <a:ext cx="3279568" cy="1551015"/>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3">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kern="1200" dirty="0" smtClean="0">
              <a:latin typeface="+mn-lt"/>
              <a:ea typeface="+mn-ea"/>
              <a:cs typeface="+mn-cs"/>
            </a:rPr>
            <a:t>4. О</a:t>
          </a:r>
          <a:r>
            <a:rPr lang="uk-UA" sz="1700" kern="1200" dirty="0" smtClean="0">
              <a:latin typeface="+mn-lt"/>
            </a:rPr>
            <a:t>скарження суддею рішення Дисциплінарної палати</a:t>
          </a:r>
          <a:endParaRPr lang="uk-UA" sz="1700" kern="1200" dirty="0">
            <a:latin typeface="+mn-lt"/>
            <a:ea typeface="+mn-ea"/>
            <a:cs typeface="+mn-cs"/>
          </a:endParaRPr>
        </a:p>
      </dsp:txBody>
      <dsp:txXfrm>
        <a:off x="4618860" y="2332847"/>
        <a:ext cx="3279568" cy="15510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44B36A-E8CA-49F5-A9C8-6519110B3E48}" type="datetimeFigureOut">
              <a:rPr lang="ru-RU" smtClean="0"/>
              <a:pPr/>
              <a:t>29.03.2017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42BF13-9A59-41FE-A6C1-986C4D370D3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A42BF13-9A59-41FE-A6C1-986C4D370D39}" type="slidenum">
              <a:rPr lang="ru-RU" smtClean="0"/>
              <a:pPr/>
              <a:t>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A42BF13-9A59-41FE-A6C1-986C4D370D39}"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68977C3-F3EE-46E1-94A7-9BA060610C5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8977C3-F3EE-46E1-94A7-9BA060610C56}" type="slidenum">
              <a:rPr lang="ru-RU" smtClean="0"/>
              <a:pPr/>
              <a:t>‹#›</a:t>
            </a:fld>
            <a:endParaRPr lang="ru-RU"/>
          </a:p>
        </p:txBody>
      </p:sp>
    </p:spTree>
  </p:cSld>
  <p:clrMapOvr>
    <a:masterClrMapping/>
  </p:clrMapOvr>
  <p:transition spd="med">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8977C3-F3EE-46E1-94A7-9BA060610C56}" type="slidenum">
              <a:rPr lang="ru-RU" smtClean="0"/>
              <a:pPr/>
              <a:t>‹#›</a:t>
            </a:fld>
            <a:endParaRPr lang="ru-RU"/>
          </a:p>
        </p:txBody>
      </p:sp>
    </p:spTree>
  </p:cSld>
  <p:clrMapOvr>
    <a:masterClrMapping/>
  </p:clrMapOvr>
  <p:transition spd="med">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8977C3-F3EE-46E1-94A7-9BA060610C56}" type="slidenum">
              <a:rPr lang="ru-RU" smtClean="0"/>
              <a:pPr/>
              <a:t>‹#›</a:t>
            </a:fld>
            <a:endParaRPr lang="ru-RU"/>
          </a:p>
        </p:txBody>
      </p:sp>
    </p:spTree>
  </p:cSld>
  <p:clrMapOvr>
    <a:masterClrMapping/>
  </p:clrMapOvr>
  <p:transition spd="med">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8977C3-F3EE-46E1-94A7-9BA060610C5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8977C3-F3EE-46E1-94A7-9BA060610C56}" type="slidenum">
              <a:rPr lang="ru-RU" smtClean="0"/>
              <a:pPr/>
              <a:t>‹#›</a:t>
            </a:fld>
            <a:endParaRPr lang="ru-RU"/>
          </a:p>
        </p:txBody>
      </p:sp>
    </p:spTree>
  </p:cSld>
  <p:clrMapOvr>
    <a:masterClrMapping/>
  </p:clrMapOvr>
  <p:transition spd="med">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8977C3-F3EE-46E1-94A7-9BA060610C56}" type="slidenum">
              <a:rPr lang="ru-RU" smtClean="0"/>
              <a:pPr/>
              <a:t>‹#›</a:t>
            </a:fld>
            <a:endParaRPr lang="ru-RU"/>
          </a:p>
        </p:txBody>
      </p:sp>
    </p:spTree>
  </p:cSld>
  <p:clrMapOvr>
    <a:masterClrMapping/>
  </p:clrMapOvr>
  <p:transition spd="med">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8977C3-F3EE-46E1-94A7-9BA060610C56}" type="slidenum">
              <a:rPr lang="ru-RU" smtClean="0"/>
              <a:pPr/>
              <a:t>‹#›</a:t>
            </a:fld>
            <a:endParaRPr lang="ru-RU"/>
          </a:p>
        </p:txBody>
      </p:sp>
    </p:spTree>
  </p:cSld>
  <p:clrMapOvr>
    <a:masterClrMapping/>
  </p:clrMapOvr>
  <p:transition spd="med">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8977C3-F3EE-46E1-94A7-9BA060610C56}" type="slidenum">
              <a:rPr lang="ru-RU" smtClean="0"/>
              <a:pPr/>
              <a:t>‹#›</a:t>
            </a:fld>
            <a:endParaRPr lang="ru-RU"/>
          </a:p>
        </p:txBody>
      </p:sp>
    </p:spTree>
  </p:cSld>
  <p:clrMapOvr>
    <a:masterClrMapping/>
  </p:clrMapOvr>
  <p:transition spd="med">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8977C3-F3EE-46E1-94A7-9BA060610C56}" type="slidenum">
              <a:rPr lang="ru-RU" smtClean="0"/>
              <a:pPr/>
              <a:t>‹#›</a:t>
            </a:fld>
            <a:endParaRPr lang="ru-RU"/>
          </a:p>
        </p:txBody>
      </p:sp>
    </p:spTree>
  </p:cSld>
  <p:clrMapOvr>
    <a:masterClrMapping/>
  </p:clrMapOvr>
  <p:transition spd="med">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46E7B2D-A822-4B74-881D-2F5D7D86A916}" type="datetimeFigureOut">
              <a:rPr lang="ru-RU" smtClean="0"/>
              <a:pPr/>
              <a:t>29.03.2017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68977C3-F3EE-46E1-94A7-9BA060610C5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6E7B2D-A822-4B74-881D-2F5D7D86A916}" type="datetimeFigureOut">
              <a:rPr lang="ru-RU" smtClean="0"/>
              <a:pPr/>
              <a:t>29.03.2017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8977C3-F3EE-46E1-94A7-9BA060610C5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strips dir="l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412776"/>
            <a:ext cx="8135076" cy="3240360"/>
          </a:xfrm>
        </p:spPr>
        <p:txBody>
          <a:bodyPr>
            <a:noAutofit/>
          </a:bodyPr>
          <a:lstStyle/>
          <a:p>
            <a:pPr marL="444500" indent="3319463" algn="ctr"/>
            <a:r>
              <a:rPr lang="uk-UA" sz="4000" dirty="0" smtClean="0"/>
              <a:t/>
            </a:r>
            <a:br>
              <a:rPr lang="uk-UA" sz="4000" dirty="0" smtClean="0"/>
            </a:br>
            <a:r>
              <a:rPr lang="uk-UA" sz="4000" dirty="0" smtClean="0"/>
              <a:t/>
            </a:r>
            <a:br>
              <a:rPr lang="uk-UA" sz="4000" dirty="0" smtClean="0"/>
            </a:br>
            <a:r>
              <a:rPr lang="uk-UA" sz="4000" dirty="0" smtClean="0"/>
              <a:t/>
            </a:r>
            <a:br>
              <a:rPr lang="uk-UA" sz="4000" dirty="0" smtClean="0"/>
            </a:br>
            <a:r>
              <a:rPr lang="uk-UA" sz="4000" dirty="0" smtClean="0"/>
              <a:t/>
            </a:r>
            <a:br>
              <a:rPr lang="uk-UA" sz="4000" dirty="0" smtClean="0"/>
            </a:br>
            <a:r>
              <a:rPr lang="uk-UA" sz="4800" dirty="0" smtClean="0">
                <a:solidFill>
                  <a:srgbClr val="FF0000"/>
                </a:solidFill>
              </a:rPr>
              <a:t>КЛЮЧОВІ ЗАКОНОДАВЧІ ЗАСАДИ ДИСЦИПЛІНАРНОГО ПРОВАДЖЕННЯ</a:t>
            </a:r>
            <a:r>
              <a:rPr lang="uk-UA" sz="3800" dirty="0">
                <a:solidFill>
                  <a:schemeClr val="tx1"/>
                </a:solidFill>
              </a:rPr>
              <a:t/>
            </a:r>
            <a:br>
              <a:rPr lang="uk-UA" sz="3800" dirty="0">
                <a:solidFill>
                  <a:schemeClr val="tx1"/>
                </a:solidFill>
              </a:rPr>
            </a:br>
            <a:endParaRPr lang="ru-RU" sz="3800"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052736"/>
            <a:ext cx="6912768" cy="936104"/>
          </a:xfrm>
        </p:spPr>
        <p:txBody>
          <a:bodyPr>
            <a:noAutofit/>
          </a:bodyPr>
          <a:lstStyle/>
          <a:p>
            <a:pPr lvl="0" algn="ctr"/>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r>
              <a:rPr lang="uk-UA" sz="3000" b="1" dirty="0" smtClean="0">
                <a:solidFill>
                  <a:schemeClr val="tx1"/>
                </a:solidFill>
              </a:rPr>
              <a:t> </a:t>
            </a:r>
            <a:r>
              <a:rPr lang="uk-UA" sz="3000" b="1" dirty="0" smtClean="0">
                <a:solidFill>
                  <a:schemeClr val="tx1"/>
                </a:solidFill>
                <a:latin typeface="+mn-lt"/>
              </a:rPr>
              <a:t>Стадії дисциплінарного процесу, в яких бере участь суддя:</a:t>
            </a:r>
            <a:endParaRPr lang="ru-RU" sz="3000" dirty="0">
              <a:solidFill>
                <a:schemeClr val="tx1"/>
              </a:solidFill>
              <a:latin typeface="+mn-lt"/>
            </a:endParaRPr>
          </a:p>
        </p:txBody>
      </p:sp>
      <p:graphicFrame>
        <p:nvGraphicFramePr>
          <p:cNvPr id="10" name="Объект 1"/>
          <p:cNvGraphicFramePr>
            <a:graphicFrameLocks noGrp="1"/>
          </p:cNvGraphicFramePr>
          <p:nvPr>
            <p:ph idx="1"/>
            <p:extLst>
              <p:ext uri="{D42A27DB-BD31-4B8C-83A1-F6EECF244321}">
                <p14:modId xmlns:p14="http://schemas.microsoft.com/office/powerpoint/2010/main" xmlns="" val="3357630512"/>
              </p:ext>
            </p:extLst>
          </p:nvPr>
        </p:nvGraphicFramePr>
        <p:xfrm>
          <a:off x="467544" y="206084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Овал 10"/>
          <p:cNvSpPr/>
          <p:nvPr/>
        </p:nvSpPr>
        <p:spPr>
          <a:xfrm>
            <a:off x="7452320" y="116632"/>
            <a:ext cx="1500356" cy="973629"/>
          </a:xfrm>
          <a:prstGeom prst="ellipse">
            <a:avLst/>
          </a:prstGeom>
          <a:blipFill>
            <a:blip r:embed="rId7" cstate="print"/>
            <a:srcRect/>
            <a:stretch>
              <a:fillRect l="-500" t="-853" r="-500" b="-853"/>
            </a:stretch>
          </a:blipFill>
          <a:ln>
            <a:noFill/>
          </a:ln>
          <a:effectLst>
            <a:glow rad="114300">
              <a:schemeClr val="accent5">
                <a:satMod val="175000"/>
                <a:alpha val="22000"/>
              </a:schemeClr>
            </a:glow>
            <a:outerShdw blurRad="50800" dist="38100" dir="13500000" algn="b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67544" y="1628800"/>
            <a:ext cx="8424936" cy="4695800"/>
          </a:xfrm>
        </p:spPr>
        <p:txBody>
          <a:bodyPr>
            <a:normAutofit/>
          </a:bodyPr>
          <a:lstStyle/>
          <a:p>
            <a:pPr algn="ctr">
              <a:buNone/>
            </a:pPr>
            <a:r>
              <a:rPr lang="uk-UA" sz="4800" dirty="0" smtClean="0"/>
              <a:t> </a:t>
            </a:r>
            <a:r>
              <a:rPr lang="uk-UA" sz="5000" b="1" dirty="0" smtClean="0"/>
              <a:t>Стадії дисциплінарного процесу за участю судді –</a:t>
            </a:r>
          </a:p>
          <a:p>
            <a:pPr algn="ctr">
              <a:spcBef>
                <a:spcPts val="4200"/>
              </a:spcBef>
              <a:buNone/>
            </a:pPr>
            <a:r>
              <a:rPr lang="uk-UA" sz="5000" b="1" dirty="0" smtClean="0">
                <a:solidFill>
                  <a:srgbClr val="C00000"/>
                </a:solidFill>
              </a:rPr>
              <a:t>ТАБЛИЦЯ № </a:t>
            </a:r>
            <a:r>
              <a:rPr lang="uk-UA" sz="5000" b="1" dirty="0" smtClean="0">
                <a:solidFill>
                  <a:srgbClr val="C00000"/>
                </a:solidFill>
              </a:rPr>
              <a:t>1</a:t>
            </a:r>
            <a:endParaRPr lang="uk-UA" sz="5000" b="1" dirty="0" smtClean="0">
              <a:solidFill>
                <a:srgbClr val="C00000"/>
              </a:solidFill>
            </a:endParaRPr>
          </a:p>
          <a:p>
            <a:pPr algn="just">
              <a:buNone/>
            </a:pPr>
            <a:endParaRPr lang="uk-UA" sz="4800" dirty="0"/>
          </a:p>
        </p:txBody>
      </p:sp>
      <p:sp>
        <p:nvSpPr>
          <p:cNvPr id="10" name="Овал 9"/>
          <p:cNvSpPr/>
          <p:nvPr/>
        </p:nvSpPr>
        <p:spPr>
          <a:xfrm>
            <a:off x="7452320" y="116632"/>
            <a:ext cx="1500356" cy="973629"/>
          </a:xfrm>
          <a:prstGeom prst="ellipse">
            <a:avLst/>
          </a:prstGeom>
          <a:blipFill>
            <a:blip r:embed="rId2" cstate="print"/>
            <a:srcRect/>
            <a:stretch>
              <a:fillRect l="-500" t="-853" r="-500" b="-853"/>
            </a:stretch>
          </a:blipFill>
          <a:ln>
            <a:noFill/>
          </a:ln>
          <a:effectLst>
            <a:glow rad="114300">
              <a:schemeClr val="accent5">
                <a:satMod val="175000"/>
                <a:alpha val="22000"/>
              </a:schemeClr>
            </a:glow>
            <a:outerShdw blurRad="50800" dist="38100" dir="13500000" algn="b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67544" y="1916832"/>
            <a:ext cx="8424936" cy="3744416"/>
          </a:xfrm>
        </p:spPr>
        <p:txBody>
          <a:bodyPr>
            <a:normAutofit/>
          </a:bodyPr>
          <a:lstStyle/>
          <a:p>
            <a:pPr algn="ctr">
              <a:buNone/>
            </a:pPr>
            <a:r>
              <a:rPr lang="uk-UA" sz="4800" dirty="0" smtClean="0"/>
              <a:t> </a:t>
            </a:r>
            <a:r>
              <a:rPr lang="uk-UA" sz="5000" b="1" dirty="0" smtClean="0"/>
              <a:t>Стадії дисциплінарного процесу та можливі дії судді – </a:t>
            </a:r>
          </a:p>
          <a:p>
            <a:pPr algn="ctr">
              <a:spcBef>
                <a:spcPts val="2400"/>
              </a:spcBef>
              <a:buNone/>
            </a:pPr>
            <a:r>
              <a:rPr lang="uk-UA" sz="5000" b="1" dirty="0" smtClean="0">
                <a:solidFill>
                  <a:srgbClr val="C00000"/>
                </a:solidFill>
              </a:rPr>
              <a:t>ТАБЛИЦЯ № </a:t>
            </a:r>
            <a:r>
              <a:rPr lang="uk-UA" sz="5000" b="1" dirty="0" smtClean="0">
                <a:solidFill>
                  <a:srgbClr val="C00000"/>
                </a:solidFill>
              </a:rPr>
              <a:t>2</a:t>
            </a:r>
            <a:endParaRPr lang="uk-UA" sz="5000" b="1" dirty="0" smtClean="0">
              <a:solidFill>
                <a:srgbClr val="C00000"/>
              </a:solidFill>
            </a:endParaRPr>
          </a:p>
          <a:p>
            <a:pPr algn="just">
              <a:buNone/>
            </a:pPr>
            <a:endParaRPr lang="uk-UA" sz="4800" dirty="0"/>
          </a:p>
        </p:txBody>
      </p:sp>
      <p:sp>
        <p:nvSpPr>
          <p:cNvPr id="10" name="Овал 9"/>
          <p:cNvSpPr/>
          <p:nvPr/>
        </p:nvSpPr>
        <p:spPr>
          <a:xfrm>
            <a:off x="7452320" y="116632"/>
            <a:ext cx="1500356" cy="973629"/>
          </a:xfrm>
          <a:prstGeom prst="ellipse">
            <a:avLst/>
          </a:prstGeom>
          <a:blipFill>
            <a:blip r:embed="rId2" cstate="print"/>
            <a:srcRect/>
            <a:stretch>
              <a:fillRect l="-500" t="-853" r="-500" b="-853"/>
            </a:stretch>
          </a:blipFill>
          <a:ln>
            <a:noFill/>
          </a:ln>
          <a:effectLst>
            <a:glow rad="114300">
              <a:schemeClr val="accent5">
                <a:satMod val="175000"/>
                <a:alpha val="22000"/>
              </a:schemeClr>
            </a:glow>
            <a:outerShdw blurRad="50800" dist="38100" dir="13500000" algn="b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67544" y="1628800"/>
            <a:ext cx="8424936" cy="4695800"/>
          </a:xfrm>
        </p:spPr>
        <p:txBody>
          <a:bodyPr>
            <a:normAutofit/>
          </a:bodyPr>
          <a:lstStyle/>
          <a:p>
            <a:pPr algn="ctr">
              <a:buNone/>
            </a:pPr>
            <a:r>
              <a:rPr lang="uk-UA" sz="5000" dirty="0" smtClean="0"/>
              <a:t> </a:t>
            </a:r>
            <a:r>
              <a:rPr lang="uk-UA" sz="5000" b="1" dirty="0" smtClean="0"/>
              <a:t>Підстави дисциплінарної відповідальності судді</a:t>
            </a:r>
            <a:endParaRPr lang="uk-UA" sz="5000" dirty="0" smtClean="0"/>
          </a:p>
          <a:p>
            <a:pPr algn="ctr">
              <a:buNone/>
            </a:pPr>
            <a:r>
              <a:rPr lang="uk-UA" sz="5000" b="1" dirty="0" smtClean="0"/>
              <a:t>– </a:t>
            </a:r>
          </a:p>
          <a:p>
            <a:pPr algn="ctr">
              <a:buNone/>
            </a:pPr>
            <a:r>
              <a:rPr lang="uk-UA" sz="5000" b="1" dirty="0" smtClean="0">
                <a:solidFill>
                  <a:srgbClr val="C00000"/>
                </a:solidFill>
              </a:rPr>
              <a:t>ТАБЛИЦЯ № </a:t>
            </a:r>
            <a:r>
              <a:rPr lang="uk-UA" sz="5000" b="1" dirty="0" smtClean="0">
                <a:solidFill>
                  <a:srgbClr val="C00000"/>
                </a:solidFill>
              </a:rPr>
              <a:t>3</a:t>
            </a:r>
            <a:endParaRPr lang="uk-UA" sz="5000" b="1" dirty="0" smtClean="0">
              <a:solidFill>
                <a:srgbClr val="C00000"/>
              </a:solidFill>
            </a:endParaRPr>
          </a:p>
          <a:p>
            <a:pPr algn="just">
              <a:buNone/>
            </a:pPr>
            <a:endParaRPr lang="uk-UA" sz="4800" dirty="0"/>
          </a:p>
        </p:txBody>
      </p:sp>
      <p:sp>
        <p:nvSpPr>
          <p:cNvPr id="10" name="Овал 9"/>
          <p:cNvSpPr/>
          <p:nvPr/>
        </p:nvSpPr>
        <p:spPr>
          <a:xfrm>
            <a:off x="7452320" y="116632"/>
            <a:ext cx="1500356" cy="973629"/>
          </a:xfrm>
          <a:prstGeom prst="ellipse">
            <a:avLst/>
          </a:prstGeom>
          <a:blipFill>
            <a:blip r:embed="rId2" cstate="print"/>
            <a:srcRect/>
            <a:stretch>
              <a:fillRect l="-500" t="-853" r="-500" b="-853"/>
            </a:stretch>
          </a:blipFill>
          <a:ln>
            <a:noFill/>
          </a:ln>
          <a:effectLst>
            <a:glow rad="114300">
              <a:schemeClr val="accent5">
                <a:satMod val="175000"/>
                <a:alpha val="22000"/>
              </a:schemeClr>
            </a:glow>
            <a:outerShdw blurRad="50800" dist="38100" dir="13500000" algn="b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332656"/>
            <a:ext cx="6336704" cy="1224136"/>
          </a:xfrm>
        </p:spPr>
        <p:txBody>
          <a:bodyPr>
            <a:noAutofit/>
          </a:bodyPr>
          <a:lstStyle/>
          <a:p>
            <a:pPr lvl="0" algn="ctr"/>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r>
              <a:rPr lang="uk-UA" sz="3600" dirty="0" smtClean="0"/>
              <a:t/>
            </a:r>
            <a:br>
              <a:rPr lang="uk-UA" sz="3600" dirty="0" smtClean="0"/>
            </a:br>
            <a:endParaRPr lang="ru-RU" sz="1800" dirty="0"/>
          </a:p>
        </p:txBody>
      </p:sp>
      <p:sp>
        <p:nvSpPr>
          <p:cNvPr id="11" name="Овал 10"/>
          <p:cNvSpPr/>
          <p:nvPr/>
        </p:nvSpPr>
        <p:spPr>
          <a:xfrm>
            <a:off x="7452320" y="116632"/>
            <a:ext cx="1500356" cy="973629"/>
          </a:xfrm>
          <a:prstGeom prst="ellipse">
            <a:avLst/>
          </a:prstGeom>
          <a:blipFill>
            <a:blip r:embed="rId2" cstate="print"/>
            <a:srcRect/>
            <a:stretch>
              <a:fillRect l="-500" t="-853" r="-500" b="-853"/>
            </a:stretch>
          </a:blipFill>
          <a:ln>
            <a:noFill/>
          </a:ln>
          <a:effectLst>
            <a:glow rad="114300">
              <a:schemeClr val="accent5">
                <a:satMod val="175000"/>
                <a:alpha val="22000"/>
              </a:schemeClr>
            </a:glow>
            <a:outerShdw blurRad="50800" dist="38100" dir="13500000" algn="b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Содержимое 4"/>
          <p:cNvSpPr>
            <a:spLocks noGrp="1"/>
          </p:cNvSpPr>
          <p:nvPr>
            <p:ph idx="1"/>
          </p:nvPr>
        </p:nvSpPr>
        <p:spPr>
          <a:xfrm>
            <a:off x="467544" y="980728"/>
            <a:ext cx="8363272" cy="5487888"/>
          </a:xfrm>
        </p:spPr>
        <p:txBody>
          <a:bodyPr>
            <a:normAutofit/>
          </a:bodyPr>
          <a:lstStyle/>
          <a:p>
            <a:pPr marL="176213" indent="268288" algn="ctr">
              <a:buNone/>
            </a:pPr>
            <a:r>
              <a:rPr lang="uk-UA" sz="2800" b="1" dirty="0" smtClean="0"/>
              <a:t>Дисциплінарне провадження</a:t>
            </a:r>
            <a:r>
              <a:rPr lang="uk-UA" sz="2800" dirty="0" smtClean="0"/>
              <a:t> розпочинається за скаргою щодо дисциплінарного проступку судді (дисциплінарна скарга), поданою відповідно до Закону України </a:t>
            </a:r>
            <a:r>
              <a:rPr lang="uk-UA" sz="2800" dirty="0" err="1" smtClean="0"/>
              <a:t>“Про</a:t>
            </a:r>
            <a:r>
              <a:rPr lang="uk-UA" sz="2800" dirty="0" smtClean="0"/>
              <a:t> судоустрій і статус </a:t>
            </a:r>
            <a:r>
              <a:rPr lang="uk-UA" sz="2800" dirty="0" err="1" smtClean="0"/>
              <a:t>суддів”</a:t>
            </a:r>
            <a:r>
              <a:rPr lang="uk-UA" sz="2800" dirty="0" smtClean="0"/>
              <a:t>, або за ініціативою Дисциплінарної палати чи Вищої кваліфікаційної комісії суддів України у випадках, визначених законом</a:t>
            </a:r>
          </a:p>
          <a:p>
            <a:pPr marL="176213" indent="268288" algn="ctr">
              <a:buNone/>
            </a:pPr>
            <a:r>
              <a:rPr lang="uk-UA" sz="2800" dirty="0" smtClean="0"/>
              <a:t>(ч.1 ст. 42 Закону України </a:t>
            </a:r>
          </a:p>
          <a:p>
            <a:pPr marL="176213" indent="268288" algn="ctr">
              <a:buNone/>
            </a:pPr>
            <a:r>
              <a:rPr lang="uk-UA" sz="2800" dirty="0" err="1" smtClean="0"/>
              <a:t>“Про</a:t>
            </a:r>
            <a:r>
              <a:rPr lang="uk-UA" sz="2800" dirty="0" smtClean="0"/>
              <a:t> Вищу раду </a:t>
            </a:r>
            <a:r>
              <a:rPr lang="uk-UA" sz="2800" dirty="0" err="1" smtClean="0"/>
              <a:t>правосуддя</a:t>
            </a:r>
            <a:r>
              <a:rPr lang="uk-UA" sz="3100" dirty="0" err="1" smtClean="0"/>
              <a:t>”</a:t>
            </a:r>
            <a:r>
              <a:rPr lang="uk-UA" sz="3100" dirty="0" smtClean="0"/>
              <a:t>)</a:t>
            </a:r>
          </a:p>
          <a:p>
            <a:pPr marL="176213" indent="268288" algn="just">
              <a:buNone/>
            </a:pPr>
            <a:endParaRPr lang="uk-UA" sz="4000" dirty="0" smtClean="0"/>
          </a:p>
          <a:p>
            <a:pPr marL="176213" indent="1588" algn="just">
              <a:buNone/>
            </a:pPr>
            <a:endParaRPr lang="uk-UA" dirty="0" smtClean="0"/>
          </a:p>
          <a:p>
            <a:endParaRPr lang="uk-UA" dirty="0"/>
          </a:p>
        </p:txBody>
      </p:sp>
      <p:pic>
        <p:nvPicPr>
          <p:cNvPr id="6" name="Picture 2" descr="C:\Users\ishchenkoop\Desktop\images.jpg"/>
          <p:cNvPicPr>
            <a:picLocks noChangeAspect="1" noChangeArrowheads="1"/>
          </p:cNvPicPr>
          <p:nvPr/>
        </p:nvPicPr>
        <p:blipFill>
          <a:blip r:embed="rId3" cstate="print"/>
          <a:srcRect/>
          <a:stretch>
            <a:fillRect/>
          </a:stretch>
        </p:blipFill>
        <p:spPr bwMode="auto">
          <a:xfrm>
            <a:off x="323528" y="5013176"/>
            <a:ext cx="2067694" cy="143207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452320" y="116632"/>
            <a:ext cx="1500356" cy="973629"/>
          </a:xfrm>
          <a:prstGeom prst="ellipse">
            <a:avLst/>
          </a:prstGeom>
          <a:blipFill>
            <a:blip r:embed="rId2" cstate="print"/>
            <a:srcRect/>
            <a:stretch>
              <a:fillRect l="-500" t="-853" r="-500" b="-853"/>
            </a:stretch>
          </a:blipFill>
          <a:ln>
            <a:noFill/>
          </a:ln>
          <a:effectLst>
            <a:glow rad="114300">
              <a:schemeClr val="accent5">
                <a:satMod val="175000"/>
                <a:alpha val="22000"/>
              </a:schemeClr>
            </a:glow>
            <a:outerShdw blurRad="50800" dist="38100" dir="13500000" algn="b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Содержимое 4"/>
          <p:cNvSpPr>
            <a:spLocks noGrp="1"/>
          </p:cNvSpPr>
          <p:nvPr>
            <p:ph idx="4294967295"/>
          </p:nvPr>
        </p:nvSpPr>
        <p:spPr>
          <a:xfrm>
            <a:off x="827584" y="1844824"/>
            <a:ext cx="7632700" cy="2952328"/>
          </a:xfrm>
        </p:spPr>
        <p:txBody>
          <a:bodyPr>
            <a:noAutofit/>
          </a:bodyPr>
          <a:lstStyle/>
          <a:p>
            <a:pPr marL="176213" indent="268288" algn="ctr">
              <a:lnSpc>
                <a:spcPct val="120000"/>
              </a:lnSpc>
              <a:spcBef>
                <a:spcPts val="0"/>
              </a:spcBef>
              <a:buNone/>
            </a:pPr>
            <a:r>
              <a:rPr lang="ru-RU" sz="3300" dirty="0" err="1" smtClean="0">
                <a:latin typeface="Palatino Linotype" pitchFamily="18" charset="0"/>
              </a:rPr>
              <a:t>Дисциплінарні</a:t>
            </a:r>
            <a:r>
              <a:rPr lang="ru-RU" sz="3300" dirty="0" smtClean="0">
                <a:latin typeface="Palatino Linotype" pitchFamily="18" charset="0"/>
              </a:rPr>
              <a:t> </a:t>
            </a:r>
            <a:r>
              <a:rPr lang="ru-RU" sz="3300" dirty="0" err="1" smtClean="0">
                <a:latin typeface="Palatino Linotype" pitchFamily="18" charset="0"/>
              </a:rPr>
              <a:t>провадження</a:t>
            </a:r>
            <a:r>
              <a:rPr lang="ru-RU" sz="3300" dirty="0" smtClean="0">
                <a:latin typeface="Palatino Linotype" pitchFamily="18" charset="0"/>
              </a:rPr>
              <a:t> </a:t>
            </a:r>
            <a:r>
              <a:rPr lang="ru-RU" sz="3300" dirty="0" err="1" smtClean="0">
                <a:latin typeface="Palatino Linotype" pitchFamily="18" charset="0"/>
              </a:rPr>
              <a:t>щодо</a:t>
            </a:r>
            <a:r>
              <a:rPr lang="ru-RU" sz="3300" dirty="0" smtClean="0">
                <a:latin typeface="Palatino Linotype" pitchFamily="18" charset="0"/>
              </a:rPr>
              <a:t> </a:t>
            </a:r>
            <a:r>
              <a:rPr lang="ru-RU" sz="3300" dirty="0" err="1" smtClean="0">
                <a:latin typeface="Palatino Linotype" pitchFamily="18" charset="0"/>
              </a:rPr>
              <a:t>суддів</a:t>
            </a:r>
            <a:r>
              <a:rPr lang="ru-RU" sz="3300" dirty="0" smtClean="0">
                <a:latin typeface="Palatino Linotype" pitchFamily="18" charset="0"/>
              </a:rPr>
              <a:t> </a:t>
            </a:r>
            <a:r>
              <a:rPr lang="ru-RU" sz="3300" dirty="0" err="1" smtClean="0">
                <a:latin typeface="Palatino Linotype" pitchFamily="18" charset="0"/>
              </a:rPr>
              <a:t>здійснюють</a:t>
            </a:r>
            <a:r>
              <a:rPr lang="ru-RU" sz="3300" dirty="0" smtClean="0">
                <a:latin typeface="Palatino Linotype" pitchFamily="18" charset="0"/>
              </a:rPr>
              <a:t> </a:t>
            </a:r>
            <a:r>
              <a:rPr lang="ru-RU" sz="3300" dirty="0" err="1" smtClean="0">
                <a:latin typeface="Palatino Linotype" pitchFamily="18" charset="0"/>
              </a:rPr>
              <a:t>Дисциплінарні</a:t>
            </a:r>
            <a:r>
              <a:rPr lang="ru-RU" sz="3300" dirty="0" smtClean="0">
                <a:latin typeface="Palatino Linotype" pitchFamily="18" charset="0"/>
              </a:rPr>
              <a:t> </a:t>
            </a:r>
            <a:r>
              <a:rPr lang="ru-RU" sz="3300" dirty="0" err="1" smtClean="0">
                <a:latin typeface="Palatino Linotype" pitchFamily="18" charset="0"/>
              </a:rPr>
              <a:t>палати</a:t>
            </a:r>
            <a:r>
              <a:rPr lang="ru-RU" sz="3300" dirty="0" smtClean="0">
                <a:latin typeface="Palatino Linotype" pitchFamily="18" charset="0"/>
              </a:rPr>
              <a:t> </a:t>
            </a:r>
            <a:r>
              <a:rPr lang="ru-RU" sz="3300" dirty="0" err="1" smtClean="0">
                <a:latin typeface="Palatino Linotype" pitchFamily="18" charset="0"/>
              </a:rPr>
              <a:t>Вищої</a:t>
            </a:r>
            <a:r>
              <a:rPr lang="ru-RU" sz="3300" dirty="0" smtClean="0">
                <a:latin typeface="Palatino Linotype" pitchFamily="18" charset="0"/>
              </a:rPr>
              <a:t> ради </a:t>
            </a:r>
            <a:r>
              <a:rPr lang="ru-RU" sz="3300" dirty="0" err="1" smtClean="0">
                <a:latin typeface="Palatino Linotype" pitchFamily="18" charset="0"/>
              </a:rPr>
              <a:t>правосуддя</a:t>
            </a:r>
            <a:r>
              <a:rPr lang="ru-RU" sz="3300" dirty="0" smtClean="0">
                <a:latin typeface="Palatino Linotype" pitchFamily="18" charset="0"/>
              </a:rPr>
              <a:t> </a:t>
            </a:r>
          </a:p>
          <a:p>
            <a:pPr marL="176213" indent="268288" algn="ctr">
              <a:lnSpc>
                <a:spcPct val="120000"/>
              </a:lnSpc>
              <a:spcBef>
                <a:spcPts val="0"/>
              </a:spcBef>
              <a:buNone/>
            </a:pPr>
            <a:r>
              <a:rPr lang="uk-UA" sz="3300" dirty="0" smtClean="0"/>
              <a:t>(ч.2 ст. 42 Закону України </a:t>
            </a:r>
          </a:p>
          <a:p>
            <a:pPr marL="176213" indent="268288" algn="ctr">
              <a:lnSpc>
                <a:spcPct val="120000"/>
              </a:lnSpc>
              <a:spcBef>
                <a:spcPts val="0"/>
              </a:spcBef>
              <a:buNone/>
            </a:pPr>
            <a:r>
              <a:rPr lang="uk-UA" sz="3300" dirty="0" err="1" smtClean="0"/>
              <a:t>“Про</a:t>
            </a:r>
            <a:r>
              <a:rPr lang="uk-UA" sz="3300" dirty="0" smtClean="0"/>
              <a:t> Вищу раду </a:t>
            </a:r>
            <a:r>
              <a:rPr lang="uk-UA" sz="3300" dirty="0" err="1" smtClean="0"/>
              <a:t>правосуддя”</a:t>
            </a:r>
            <a:r>
              <a:rPr lang="uk-UA" sz="3300" dirty="0" smtClean="0"/>
              <a:t>)</a:t>
            </a:r>
          </a:p>
          <a:p>
            <a:pPr algn="ctr">
              <a:buNone/>
            </a:pPr>
            <a:endParaRPr lang="uk-UA" sz="3300" dirty="0" smtClean="0">
              <a:latin typeface="Palatino Linotype" pitchFamily="18" charset="0"/>
            </a:endParaRPr>
          </a:p>
          <a:p>
            <a:endParaRPr lang="uk-UA" sz="3300"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611560" y="1988840"/>
          <a:ext cx="799288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p:cNvSpPr/>
          <p:nvPr/>
        </p:nvSpPr>
        <p:spPr>
          <a:xfrm>
            <a:off x="323528" y="836712"/>
            <a:ext cx="8352929" cy="978729"/>
          </a:xfrm>
          <a:prstGeom prst="rect">
            <a:avLst/>
          </a:prstGeom>
        </p:spPr>
        <p:txBody>
          <a:bodyPr wrap="square">
            <a:spAutoFit/>
          </a:bodyPr>
          <a:lstStyle/>
          <a:p>
            <a:pPr marL="176213" indent="268288" algn="ctr">
              <a:lnSpc>
                <a:spcPct val="120000"/>
              </a:lnSpc>
              <a:spcBef>
                <a:spcPts val="0"/>
              </a:spcBef>
              <a:buNone/>
            </a:pPr>
            <a:r>
              <a:rPr lang="ru-RU" sz="2800" b="1" dirty="0" err="1" smtClean="0"/>
              <a:t>Дисциплінарне</a:t>
            </a:r>
            <a:r>
              <a:rPr lang="ru-RU" sz="2800" b="1" dirty="0" smtClean="0"/>
              <a:t> </a:t>
            </a:r>
            <a:r>
              <a:rPr lang="ru-RU" sz="2800" b="1" dirty="0" err="1" smtClean="0"/>
              <a:t>провадження</a:t>
            </a:r>
            <a:r>
              <a:rPr lang="ru-RU" sz="2800" b="1" dirty="0" smtClean="0"/>
              <a:t> </a:t>
            </a:r>
            <a:r>
              <a:rPr lang="ru-RU" sz="2800" b="1" dirty="0" err="1" smtClean="0"/>
              <a:t>включає</a:t>
            </a:r>
            <a:r>
              <a:rPr lang="ru-RU" sz="2800" b="1" dirty="0" smtClean="0"/>
              <a:t>: </a:t>
            </a:r>
          </a:p>
          <a:p>
            <a:pPr marL="176213" indent="268288" algn="ctr">
              <a:lnSpc>
                <a:spcPct val="120000"/>
              </a:lnSpc>
              <a:spcBef>
                <a:spcPts val="0"/>
              </a:spcBef>
              <a:buNone/>
            </a:pPr>
            <a:r>
              <a:rPr lang="ru-RU" sz="2000" dirty="0" smtClean="0"/>
              <a:t>(</a:t>
            </a:r>
            <a:r>
              <a:rPr lang="uk-UA" sz="2000" dirty="0" smtClean="0"/>
              <a:t>ч.3 ст. 42 Закону України </a:t>
            </a:r>
            <a:r>
              <a:rPr lang="uk-UA" sz="2000" dirty="0" err="1" smtClean="0"/>
              <a:t>“Про</a:t>
            </a:r>
            <a:r>
              <a:rPr lang="uk-UA" sz="2000" dirty="0" smtClean="0"/>
              <a:t> Вищу раду </a:t>
            </a:r>
            <a:r>
              <a:rPr lang="uk-UA" sz="2000" dirty="0" err="1" smtClean="0"/>
              <a:t>правосуддя”</a:t>
            </a:r>
            <a:r>
              <a:rPr lang="uk-UA" sz="2000" dirty="0" smtClean="0"/>
              <a:t>)</a:t>
            </a:r>
          </a:p>
        </p:txBody>
      </p:sp>
    </p:spTree>
  </p:cSld>
  <p:clrMapOvr>
    <a:masterClrMapping/>
  </p:clrMapOvr>
  <p:transition spd="med">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nvPr>
        </p:nvGraphicFramePr>
        <p:xfrm>
          <a:off x="467544" y="764704"/>
          <a:ext cx="82296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147248" cy="1644792"/>
          </a:xfrm>
        </p:spPr>
        <p:txBody>
          <a:bodyPr>
            <a:normAutofit fontScale="90000"/>
          </a:bodyPr>
          <a:lstStyle/>
          <a:p>
            <a:pPr lvl="0" algn="ctr"/>
            <a:r>
              <a:rPr lang="uk-UA" sz="3300" b="1" dirty="0" smtClean="0">
                <a:solidFill>
                  <a:schemeClr val="tx1"/>
                </a:solidFill>
              </a:rPr>
              <a:t>Дисциплінарна скарга залишається без розгляду та повертається скаржнику, якщо: </a:t>
            </a:r>
            <a:r>
              <a:rPr lang="uk-UA" sz="4800" dirty="0" smtClean="0"/>
              <a:t/>
            </a:r>
            <a:br>
              <a:rPr lang="uk-UA" sz="4800" dirty="0" smtClean="0"/>
            </a:br>
            <a:endParaRPr lang="uk-UA" sz="4800" dirty="0"/>
          </a:p>
        </p:txBody>
      </p:sp>
      <p:sp>
        <p:nvSpPr>
          <p:cNvPr id="3" name="Содержимое 2"/>
          <p:cNvSpPr>
            <a:spLocks noGrp="1"/>
          </p:cNvSpPr>
          <p:nvPr>
            <p:ph idx="1"/>
          </p:nvPr>
        </p:nvSpPr>
        <p:spPr>
          <a:xfrm>
            <a:off x="395536" y="1844824"/>
            <a:ext cx="8507288" cy="4752528"/>
          </a:xfrm>
        </p:spPr>
        <p:txBody>
          <a:bodyPr>
            <a:normAutofit fontScale="85000" lnSpcReduction="20000"/>
          </a:bodyPr>
          <a:lstStyle/>
          <a:p>
            <a:pPr algn="just" fontAlgn="base">
              <a:buFont typeface="Wingdings" pitchFamily="2" charset="2"/>
              <a:buChar char="ü"/>
            </a:pPr>
            <a:r>
              <a:rPr lang="uk-UA" dirty="0" smtClean="0"/>
              <a:t>дисциплінарна скарга подана з порушенням порядку, визначеного Законом України  </a:t>
            </a:r>
            <a:r>
              <a:rPr lang="uk-UA" sz="2800" dirty="0" err="1" smtClean="0"/>
              <a:t>“</a:t>
            </a:r>
            <a:r>
              <a:rPr lang="uk-UA" dirty="0" err="1" smtClean="0"/>
              <a:t>Про</a:t>
            </a:r>
            <a:r>
              <a:rPr lang="uk-UA" dirty="0" smtClean="0"/>
              <a:t> судоустрій і статус </a:t>
            </a:r>
            <a:r>
              <a:rPr lang="uk-UA" dirty="0" err="1" smtClean="0"/>
              <a:t>суддів</a:t>
            </a:r>
            <a:r>
              <a:rPr lang="uk-UA" sz="2800" dirty="0" err="1" smtClean="0"/>
              <a:t>”</a:t>
            </a:r>
            <a:r>
              <a:rPr lang="uk-UA" dirty="0" smtClean="0"/>
              <a:t>, або не підписана чи не містить прізвища, імені, по батькові скаржника або судді, місця проживання (місця перебування, місцезнаходження) скаржника;</a:t>
            </a:r>
          </a:p>
          <a:p>
            <a:pPr algn="just" fontAlgn="base">
              <a:buFont typeface="Wingdings" pitchFamily="2" charset="2"/>
              <a:buChar char="ü"/>
            </a:pPr>
            <a:r>
              <a:rPr lang="uk-UA" dirty="0" smtClean="0"/>
              <a:t>дисциплінарна скарга не містить відомостей про ознаки дисциплінарного проступку судді;</a:t>
            </a:r>
          </a:p>
          <a:p>
            <a:pPr algn="just" fontAlgn="base">
              <a:buFont typeface="Wingdings" pitchFamily="2" charset="2"/>
              <a:buChar char="ü"/>
            </a:pPr>
            <a:r>
              <a:rPr lang="uk-UA" dirty="0" smtClean="0"/>
              <a:t>дисциплінарна скарга не містить посилання на фактичні дані (свідчення, докази) щодо дисциплінарного проступку судді;</a:t>
            </a:r>
          </a:p>
          <a:p>
            <a:pPr algn="just" fontAlgn="base">
              <a:buFont typeface="Wingdings" pitchFamily="2" charset="2"/>
              <a:buChar char="ü"/>
            </a:pPr>
            <a:r>
              <a:rPr lang="uk-UA" dirty="0" smtClean="0"/>
              <a:t>дисциплінарна скарга містить виражені у непристойній формі висловлювання або висловлювання, що принижують честь і гідність будь-якої особи;</a:t>
            </a:r>
          </a:p>
          <a:p>
            <a:pPr algn="just" fontAlgn="base">
              <a:buFont typeface="Wingdings" pitchFamily="2" charset="2"/>
              <a:buChar char="ü"/>
            </a:pPr>
            <a:r>
              <a:rPr lang="uk-UA" dirty="0" smtClean="0"/>
              <a:t>у дисциплінарній скарзі порушується питання про притягнення до дисциплінарної відповідальності судді, звільненого з посади або повноваження якого припинені.</a:t>
            </a:r>
          </a:p>
          <a:p>
            <a:endParaRPr lang="uk-UA" dirty="0"/>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147248" cy="2520280"/>
          </a:xfrm>
        </p:spPr>
        <p:txBody>
          <a:bodyPr>
            <a:normAutofit fontScale="90000"/>
          </a:bodyPr>
          <a:lstStyle/>
          <a:p>
            <a:pPr lvl="0" algn="ctr"/>
            <a:r>
              <a:rPr lang="uk-UA" sz="3300" b="1" dirty="0" smtClean="0">
                <a:solidFill>
                  <a:schemeClr val="tx1"/>
                </a:solidFill>
              </a:rPr>
              <a:t>Дисциплінарна скарга передається доповідачем на розгляд Дисциплінарної палати для ухвалення рішення щодо залишення її без розгляду та повернення скаржнику або відкриття дисциплінарної справи, якщо: </a:t>
            </a:r>
            <a:endParaRPr lang="uk-UA" sz="4800" dirty="0"/>
          </a:p>
        </p:txBody>
      </p:sp>
      <p:sp>
        <p:nvSpPr>
          <p:cNvPr id="3" name="Содержимое 2"/>
          <p:cNvSpPr>
            <a:spLocks noGrp="1"/>
          </p:cNvSpPr>
          <p:nvPr>
            <p:ph idx="1"/>
          </p:nvPr>
        </p:nvSpPr>
        <p:spPr>
          <a:xfrm>
            <a:off x="539552" y="3140968"/>
            <a:ext cx="8219256" cy="3384376"/>
          </a:xfrm>
        </p:spPr>
        <p:txBody>
          <a:bodyPr>
            <a:normAutofit/>
          </a:bodyPr>
          <a:lstStyle/>
          <a:p>
            <a:pPr algn="just" fontAlgn="base">
              <a:buFont typeface="Wingdings" pitchFamily="2" charset="2"/>
              <a:buChar char="ü"/>
            </a:pPr>
            <a:r>
              <a:rPr lang="uk-UA" sz="2200" dirty="0" smtClean="0"/>
              <a:t>дисциплінарна скарга ґрунтується лише на доводах, що можуть бути перевірені виключно судом вищої інстанції в порядку, передбаченому процесуальним законом;</a:t>
            </a:r>
          </a:p>
          <a:p>
            <a:pPr algn="just" fontAlgn="base">
              <a:buFont typeface="Wingdings" pitchFamily="2" charset="2"/>
              <a:buChar char="ü"/>
            </a:pPr>
            <a:r>
              <a:rPr lang="uk-UA" sz="2200" dirty="0" smtClean="0"/>
              <a:t>очевидно безпідставна дисциплінарна скарга подана скаржником, який неодноразово протягом дванадцяти місяців, що передують даті надходження скарги, подавав очевидно безпідставні дисциплінарні скарги, які були залишені без розгляду та повернуті скаржнику або за якими у відкритті дисциплінарної справи було відмовлено.</a:t>
            </a:r>
          </a:p>
          <a:p>
            <a:endParaRPr lang="uk-UA" dirty="0"/>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352928" cy="1800200"/>
          </a:xfrm>
        </p:spPr>
        <p:txBody>
          <a:bodyPr>
            <a:normAutofit fontScale="90000"/>
          </a:bodyPr>
          <a:lstStyle/>
          <a:p>
            <a:pPr algn="ctr"/>
            <a:r>
              <a:rPr lang="uk-UA" sz="4000" dirty="0" smtClean="0"/>
              <a:t/>
            </a:r>
            <a:br>
              <a:rPr lang="uk-UA" sz="4000" dirty="0" smtClean="0"/>
            </a:br>
            <a:r>
              <a:rPr lang="ru-RU" sz="3100" b="1" dirty="0" smtClean="0"/>
              <a:t>):</a:t>
            </a:r>
            <a:r>
              <a:rPr lang="uk-UA" sz="4800" dirty="0" smtClean="0"/>
              <a:t/>
            </a:r>
            <a:br>
              <a:rPr lang="uk-UA" sz="4800" dirty="0" smtClean="0"/>
            </a:br>
            <a:endParaRPr lang="uk-UA" sz="4800" dirty="0"/>
          </a:p>
        </p:txBody>
      </p:sp>
      <p:graphicFrame>
        <p:nvGraphicFramePr>
          <p:cNvPr id="4" name="Схема 3"/>
          <p:cNvGraphicFramePr/>
          <p:nvPr/>
        </p:nvGraphicFramePr>
        <p:xfrm>
          <a:off x="395536" y="836712"/>
          <a:ext cx="8352928" cy="602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683568" y="1988840"/>
          <a:ext cx="7992888"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697" name="Rectangle 1"/>
          <p:cNvSpPr>
            <a:spLocks noChangeArrowheads="1"/>
          </p:cNvSpPr>
          <p:nvPr/>
        </p:nvSpPr>
        <p:spPr bwMode="auto">
          <a:xfrm>
            <a:off x="827584" y="764704"/>
            <a:ext cx="763284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3000" b="1" i="0" u="none" strike="noStrike" cap="none" normalizeH="0" baseline="0" dirty="0" smtClean="0">
                <a:ln>
                  <a:noFill/>
                </a:ln>
                <a:solidFill>
                  <a:schemeClr val="tx1"/>
                </a:solidFill>
                <a:effectLst/>
                <a:ea typeface="Times New Roman" pitchFamily="18" charset="0"/>
                <a:cs typeface="Arial" pitchFamily="34" charset="0"/>
              </a:rPr>
              <a:t>У відкритті дисциплінарної справи має бути відмовлено, якщо:</a:t>
            </a:r>
            <a:endParaRPr kumimoji="0" lang="uk-UA" sz="3000" b="1" i="0" u="none" strike="noStrike" cap="none" normalizeH="0" baseline="0" dirty="0" smtClean="0">
              <a:ln>
                <a:noFill/>
              </a:ln>
              <a:solidFill>
                <a:schemeClr val="tx1"/>
              </a:solidFill>
              <a:effectLst/>
              <a:cs typeface="Arial" pitchFamily="34" charset="0"/>
            </a:endParaRPr>
          </a:p>
        </p:txBody>
      </p:sp>
    </p:spTree>
  </p:cSld>
  <p:clrMapOvr>
    <a:masterClrMapping/>
  </p:clrMapOvr>
  <p:transition spd="med">
    <p:strips dir="l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775</TotalTime>
  <Words>488</Words>
  <Application>Microsoft Office PowerPoint</Application>
  <PresentationFormat>Экран (4:3)</PresentationFormat>
  <Paragraphs>52</Paragraphs>
  <Slides>13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    КЛЮЧОВІ ЗАКОНОДАВЧІ ЗАСАДИ ДИСЦИПЛІНАРНОГО ПРОВАДЖЕННЯ </vt:lpstr>
      <vt:lpstr>    </vt:lpstr>
      <vt:lpstr>Слайд 3</vt:lpstr>
      <vt:lpstr>Слайд 4</vt:lpstr>
      <vt:lpstr>Слайд 5</vt:lpstr>
      <vt:lpstr>Дисциплінарна скарга залишається без розгляду та повертається скаржнику, якщо:  </vt:lpstr>
      <vt:lpstr>Дисциплінарна скарга передається доповідачем на розгляд Дисциплінарної палати для ухвалення рішення щодо залишення її без розгляду та повернення скаржнику або відкриття дисциплінарної справи, якщо: </vt:lpstr>
      <vt:lpstr> ): </vt:lpstr>
      <vt:lpstr>Слайд 9</vt:lpstr>
      <vt:lpstr>     Стадії дисциплінарного процесу, в яких бере участь суддя:</vt:lpstr>
      <vt:lpstr>Слайд 11</vt:lpstr>
      <vt:lpstr>Слайд 12</vt:lpstr>
      <vt:lpstr>Слайд 13</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НАЦІОНАЛЬНА ШКОЛА  СУДДІВ УКРАЇНИ</dc:title>
  <dc:creator>Олександр Іщенко</dc:creator>
  <cp:lastModifiedBy>1</cp:lastModifiedBy>
  <cp:revision>188</cp:revision>
  <dcterms:created xsi:type="dcterms:W3CDTF">2012-07-11T07:50:02Z</dcterms:created>
  <dcterms:modified xsi:type="dcterms:W3CDTF">2017-03-29T13:27:39Z</dcterms:modified>
</cp:coreProperties>
</file>